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0"/>
  </p:notesMasterIdLst>
  <p:sldIdLst>
    <p:sldId id="256" r:id="rId2"/>
    <p:sldId id="258" r:id="rId3"/>
    <p:sldId id="259" r:id="rId4"/>
    <p:sldId id="260" r:id="rId5"/>
    <p:sldId id="302" r:id="rId6"/>
    <p:sldId id="261" r:id="rId7"/>
    <p:sldId id="265" r:id="rId8"/>
    <p:sldId id="295" r:id="rId9"/>
    <p:sldId id="296" r:id="rId10"/>
    <p:sldId id="267" r:id="rId11"/>
    <p:sldId id="297" r:id="rId12"/>
    <p:sldId id="298" r:id="rId13"/>
    <p:sldId id="299" r:id="rId14"/>
    <p:sldId id="281" r:id="rId15"/>
    <p:sldId id="279" r:id="rId16"/>
    <p:sldId id="300" r:id="rId17"/>
    <p:sldId id="301" r:id="rId18"/>
    <p:sldId id="278"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Poppins" panose="020B0502040204020203" pitchFamily="2" charset="0"/>
      <p:regular r:id="rId25"/>
      <p:bold r:id="rId26"/>
      <p:italic r:id="rId27"/>
      <p:boldItalic r:id="rId28"/>
    </p:embeddedFont>
    <p:embeddedFont>
      <p:font typeface="Poppins Light" panose="000004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4DA76C-795A-495A-BEFA-B778C0396278}">
  <a:tblStyle styleId="{F84DA76C-795A-495A-BEFA-B778C039627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1611BF4-621E-4B3C-804F-145F23E6AE4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97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574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726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c234826e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c234826e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937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76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161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38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296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592400" y="-407850"/>
            <a:ext cx="5959200" cy="59592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01210" y="175873"/>
            <a:ext cx="2451351" cy="2451351"/>
            <a:chOff x="6680825" y="2549350"/>
            <a:chExt cx="1539600" cy="1539600"/>
          </a:xfrm>
        </p:grpSpPr>
        <p:sp>
          <p:nvSpPr>
            <p:cNvPr id="12" name="Google Shape;12;p2"/>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427669" y="2502633"/>
            <a:ext cx="2324700" cy="2324700"/>
            <a:chOff x="-474900" y="321200"/>
            <a:chExt cx="2324700" cy="2324700"/>
          </a:xfrm>
        </p:grpSpPr>
        <p:sp>
          <p:nvSpPr>
            <p:cNvPr id="16" name="Google Shape;16;p2"/>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txBox="1">
            <a:spLocks noGrp="1"/>
          </p:cNvSpPr>
          <p:nvPr>
            <p:ph type="ctrTitle"/>
          </p:nvPr>
        </p:nvSpPr>
        <p:spPr>
          <a:xfrm>
            <a:off x="2211600" y="1991850"/>
            <a:ext cx="4720800" cy="1159800"/>
          </a:xfrm>
          <a:prstGeom prst="rect">
            <a:avLst/>
          </a:prstGeom>
          <a:effectLst>
            <a:outerShdw blurRad="85725" dist="19050" dir="5400000" algn="bl" rotWithShape="0">
              <a:srgbClr val="000000">
                <a:alpha val="10000"/>
              </a:srgbClr>
            </a:outerShdw>
          </a:effectLst>
        </p:spPr>
        <p:txBody>
          <a:bodyPr spcFirstLastPara="1" wrap="square" lIns="91425" tIns="91425" rIns="91425" bIns="91425" anchor="ctr" anchorCtr="0">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0000"/>
        </a:solidFill>
        <a:effectLst/>
      </p:bgPr>
    </p:bg>
    <p:spTree>
      <p:nvGrpSpPr>
        <p:cNvPr id="1" name="Shape 21"/>
        <p:cNvGrpSpPr/>
        <p:nvPr/>
      </p:nvGrpSpPr>
      <p:grpSpPr>
        <a:xfrm>
          <a:off x="0" y="0"/>
          <a:ext cx="0" cy="0"/>
          <a:chOff x="0" y="0"/>
          <a:chExt cx="0" cy="0"/>
        </a:xfrm>
      </p:grpSpPr>
      <p:sp>
        <p:nvSpPr>
          <p:cNvPr id="22" name="Google Shape;22;p3"/>
          <p:cNvSpPr/>
          <p:nvPr/>
        </p:nvSpPr>
        <p:spPr>
          <a:xfrm>
            <a:off x="1592400" y="-407850"/>
            <a:ext cx="5959200" cy="5959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a:off x="6427669" y="2502633"/>
            <a:ext cx="2324700" cy="2324700"/>
            <a:chOff x="-474900" y="321200"/>
            <a:chExt cx="2324700" cy="2324700"/>
          </a:xfrm>
        </p:grpSpPr>
        <p:sp>
          <p:nvSpPr>
            <p:cNvPr id="24" name="Google Shape;24;p3"/>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200"/>
              <a:buNone/>
              <a:defRPr sz="5200">
                <a:solidFill>
                  <a:srgbClr val="000000"/>
                </a:solidFill>
              </a:defRPr>
            </a:lvl1pPr>
            <a:lvl2pPr lvl="1" algn="ctr" rtl="0">
              <a:spcBef>
                <a:spcPts val="0"/>
              </a:spcBef>
              <a:spcAft>
                <a:spcPts val="0"/>
              </a:spcAft>
              <a:buClr>
                <a:srgbClr val="000000"/>
              </a:buClr>
              <a:buSzPts val="5200"/>
              <a:buNone/>
              <a:defRPr sz="5200">
                <a:solidFill>
                  <a:srgbClr val="000000"/>
                </a:solidFill>
              </a:defRPr>
            </a:lvl2pPr>
            <a:lvl3pPr lvl="2" algn="ctr" rtl="0">
              <a:spcBef>
                <a:spcPts val="0"/>
              </a:spcBef>
              <a:spcAft>
                <a:spcPts val="0"/>
              </a:spcAft>
              <a:buClr>
                <a:srgbClr val="000000"/>
              </a:buClr>
              <a:buSzPts val="5200"/>
              <a:buNone/>
              <a:defRPr sz="5200">
                <a:solidFill>
                  <a:srgbClr val="000000"/>
                </a:solidFill>
              </a:defRPr>
            </a:lvl3pPr>
            <a:lvl4pPr lvl="3" algn="ctr" rtl="0">
              <a:spcBef>
                <a:spcPts val="0"/>
              </a:spcBef>
              <a:spcAft>
                <a:spcPts val="0"/>
              </a:spcAft>
              <a:buClr>
                <a:srgbClr val="000000"/>
              </a:buClr>
              <a:buSzPts val="5200"/>
              <a:buNone/>
              <a:defRPr sz="5200">
                <a:solidFill>
                  <a:srgbClr val="000000"/>
                </a:solidFill>
              </a:defRPr>
            </a:lvl4pPr>
            <a:lvl5pPr lvl="4" algn="ctr" rtl="0">
              <a:spcBef>
                <a:spcPts val="0"/>
              </a:spcBef>
              <a:spcAft>
                <a:spcPts val="0"/>
              </a:spcAft>
              <a:buClr>
                <a:srgbClr val="000000"/>
              </a:buClr>
              <a:buSzPts val="5200"/>
              <a:buNone/>
              <a:defRPr sz="5200">
                <a:solidFill>
                  <a:srgbClr val="000000"/>
                </a:solidFill>
              </a:defRPr>
            </a:lvl5pPr>
            <a:lvl6pPr lvl="5" algn="ctr" rtl="0">
              <a:spcBef>
                <a:spcPts val="0"/>
              </a:spcBef>
              <a:spcAft>
                <a:spcPts val="0"/>
              </a:spcAft>
              <a:buClr>
                <a:srgbClr val="000000"/>
              </a:buClr>
              <a:buSzPts val="5200"/>
              <a:buNone/>
              <a:defRPr sz="5200">
                <a:solidFill>
                  <a:srgbClr val="000000"/>
                </a:solidFill>
              </a:defRPr>
            </a:lvl6pPr>
            <a:lvl7pPr lvl="6" algn="ctr" rtl="0">
              <a:spcBef>
                <a:spcPts val="0"/>
              </a:spcBef>
              <a:spcAft>
                <a:spcPts val="0"/>
              </a:spcAft>
              <a:buClr>
                <a:srgbClr val="000000"/>
              </a:buClr>
              <a:buSzPts val="5200"/>
              <a:buNone/>
              <a:defRPr sz="5200">
                <a:solidFill>
                  <a:srgbClr val="000000"/>
                </a:solidFill>
              </a:defRPr>
            </a:lvl7pPr>
            <a:lvl8pPr lvl="7" algn="ctr" rtl="0">
              <a:spcBef>
                <a:spcPts val="0"/>
              </a:spcBef>
              <a:spcAft>
                <a:spcPts val="0"/>
              </a:spcAft>
              <a:buClr>
                <a:srgbClr val="000000"/>
              </a:buClr>
              <a:buSzPts val="5200"/>
              <a:buNone/>
              <a:defRPr sz="5200">
                <a:solidFill>
                  <a:srgbClr val="000000"/>
                </a:solidFill>
              </a:defRPr>
            </a:lvl8pPr>
            <a:lvl9pPr lvl="8" algn="ctr" rtl="0">
              <a:spcBef>
                <a:spcPts val="0"/>
              </a:spcBef>
              <a:spcAft>
                <a:spcPts val="0"/>
              </a:spcAft>
              <a:buClr>
                <a:srgbClr val="000000"/>
              </a:buClr>
              <a:buSzPts val="5200"/>
              <a:buNone/>
              <a:defRPr sz="5200">
                <a:solidFill>
                  <a:srgbClr val="000000"/>
                </a:solidFill>
              </a:defRPr>
            </a:lvl9pPr>
          </a:lstStyle>
          <a:p>
            <a:endParaRPr/>
          </a:p>
        </p:txBody>
      </p:sp>
      <p:sp>
        <p:nvSpPr>
          <p:cNvPr id="29" name="Google Shape;29;p3"/>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None/>
              <a:defRPr sz="1400">
                <a:solidFill>
                  <a:srgbClr val="000000"/>
                </a:solidFill>
              </a:defRPr>
            </a:lvl1pPr>
            <a:lvl2pPr lvl="1" algn="ctr" rtl="0">
              <a:spcBef>
                <a:spcPts val="0"/>
              </a:spcBef>
              <a:spcAft>
                <a:spcPts val="0"/>
              </a:spcAft>
              <a:buClr>
                <a:srgbClr val="000000"/>
              </a:buClr>
              <a:buSzPts val="1400"/>
              <a:buNone/>
              <a:defRPr sz="1400">
                <a:solidFill>
                  <a:srgbClr val="000000"/>
                </a:solidFill>
              </a:defRPr>
            </a:lvl2pPr>
            <a:lvl3pPr lvl="2" algn="ctr" rtl="0">
              <a:spcBef>
                <a:spcPts val="0"/>
              </a:spcBef>
              <a:spcAft>
                <a:spcPts val="0"/>
              </a:spcAft>
              <a:buClr>
                <a:srgbClr val="000000"/>
              </a:buClr>
              <a:buSzPts val="1400"/>
              <a:buNone/>
              <a:defRPr sz="1400">
                <a:solidFill>
                  <a:srgbClr val="000000"/>
                </a:solidFill>
              </a:defRPr>
            </a:lvl3pPr>
            <a:lvl4pPr lvl="3" algn="ctr" rtl="0">
              <a:spcBef>
                <a:spcPts val="0"/>
              </a:spcBef>
              <a:spcAft>
                <a:spcPts val="0"/>
              </a:spcAft>
              <a:buClr>
                <a:srgbClr val="000000"/>
              </a:buClr>
              <a:buSzPts val="1400"/>
              <a:buNone/>
              <a:defRPr sz="1400">
                <a:solidFill>
                  <a:srgbClr val="000000"/>
                </a:solidFill>
              </a:defRPr>
            </a:lvl4pPr>
            <a:lvl5pPr lvl="4" algn="ctr" rtl="0">
              <a:spcBef>
                <a:spcPts val="0"/>
              </a:spcBef>
              <a:spcAft>
                <a:spcPts val="0"/>
              </a:spcAft>
              <a:buClr>
                <a:srgbClr val="000000"/>
              </a:buClr>
              <a:buSzPts val="1400"/>
              <a:buNone/>
              <a:defRPr sz="1400">
                <a:solidFill>
                  <a:srgbClr val="000000"/>
                </a:solidFill>
              </a:defRPr>
            </a:lvl5pPr>
            <a:lvl6pPr lvl="5" algn="ctr" rtl="0">
              <a:spcBef>
                <a:spcPts val="0"/>
              </a:spcBef>
              <a:spcAft>
                <a:spcPts val="0"/>
              </a:spcAft>
              <a:buClr>
                <a:srgbClr val="000000"/>
              </a:buClr>
              <a:buSzPts val="1400"/>
              <a:buNone/>
              <a:defRPr sz="1400">
                <a:solidFill>
                  <a:srgbClr val="000000"/>
                </a:solidFill>
              </a:defRPr>
            </a:lvl6pPr>
            <a:lvl7pPr lvl="6" algn="ctr" rtl="0">
              <a:spcBef>
                <a:spcPts val="0"/>
              </a:spcBef>
              <a:spcAft>
                <a:spcPts val="0"/>
              </a:spcAft>
              <a:buClr>
                <a:srgbClr val="000000"/>
              </a:buClr>
              <a:buSzPts val="1400"/>
              <a:buNone/>
              <a:defRPr sz="1400">
                <a:solidFill>
                  <a:srgbClr val="000000"/>
                </a:solidFill>
              </a:defRPr>
            </a:lvl7pPr>
            <a:lvl8pPr lvl="7" algn="ctr" rtl="0">
              <a:spcBef>
                <a:spcPts val="0"/>
              </a:spcBef>
              <a:spcAft>
                <a:spcPts val="0"/>
              </a:spcAft>
              <a:buClr>
                <a:srgbClr val="000000"/>
              </a:buClr>
              <a:buSzPts val="1400"/>
              <a:buNone/>
              <a:defRPr sz="1400">
                <a:solidFill>
                  <a:srgbClr val="000000"/>
                </a:solidFill>
              </a:defRPr>
            </a:lvl8pPr>
            <a:lvl9pPr lvl="8" algn="ctr" rtl="0">
              <a:spcBef>
                <a:spcPts val="0"/>
              </a:spcBef>
              <a:spcAft>
                <a:spcPts val="0"/>
              </a:spcAft>
              <a:buClr>
                <a:srgbClr val="000000"/>
              </a:buClr>
              <a:buSzPts val="1400"/>
              <a:buNone/>
              <a:defRPr sz="1400">
                <a:solidFill>
                  <a:srgbClr val="000000"/>
                </a:solidFill>
              </a:defRPr>
            </a:lvl9pPr>
          </a:lstStyle>
          <a:p>
            <a:endParaRPr/>
          </a:p>
        </p:txBody>
      </p:sp>
      <p:grpSp>
        <p:nvGrpSpPr>
          <p:cNvPr id="30" name="Google Shape;30;p3"/>
          <p:cNvGrpSpPr/>
          <p:nvPr/>
        </p:nvGrpSpPr>
        <p:grpSpPr>
          <a:xfrm>
            <a:off x="764825" y="439375"/>
            <a:ext cx="1924500" cy="1924500"/>
            <a:chOff x="6680825" y="2549350"/>
            <a:chExt cx="1539600" cy="1539600"/>
          </a:xfrm>
        </p:grpSpPr>
        <p:sp>
          <p:nvSpPr>
            <p:cNvPr id="31" name="Google Shape;31;p3"/>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grpSp>
        <p:nvGrpSpPr>
          <p:cNvPr id="35" name="Google Shape;35;p4"/>
          <p:cNvGrpSpPr/>
          <p:nvPr/>
        </p:nvGrpSpPr>
        <p:grpSpPr>
          <a:xfrm>
            <a:off x="818844" y="502333"/>
            <a:ext cx="2324700" cy="2324700"/>
            <a:chOff x="-474900" y="321200"/>
            <a:chExt cx="2324700" cy="2324700"/>
          </a:xfrm>
        </p:grpSpPr>
        <p:sp>
          <p:nvSpPr>
            <p:cNvPr id="36" name="Google Shape;36;p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4"/>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body" idx="1"/>
          </p:nvPr>
        </p:nvSpPr>
        <p:spPr>
          <a:xfrm>
            <a:off x="2385525" y="1310550"/>
            <a:ext cx="4777200" cy="3265800"/>
          </a:xfrm>
          <a:prstGeom prst="rect">
            <a:avLst/>
          </a:prstGeom>
        </p:spPr>
        <p:txBody>
          <a:bodyPr spcFirstLastPara="1" wrap="square" lIns="91425" tIns="91425" rIns="91425" bIns="91425" anchor="t" anchorCtr="0">
            <a:noAutofit/>
          </a:bodyPr>
          <a:lstStyle>
            <a:lvl1pPr marL="457200" lvl="0" indent="-393700" rtl="0">
              <a:spcBef>
                <a:spcPts val="600"/>
              </a:spcBef>
              <a:spcAft>
                <a:spcPts val="0"/>
              </a:spcAft>
              <a:buSzPts val="2600"/>
              <a:buFont typeface="Poppins"/>
              <a:buChar char="￮"/>
              <a:defRPr sz="2600" b="1">
                <a:latin typeface="Poppins"/>
                <a:ea typeface="Poppins"/>
                <a:cs typeface="Poppins"/>
                <a:sym typeface="Poppins"/>
              </a:defRPr>
            </a:lvl1pPr>
            <a:lvl2pPr marL="914400" lvl="1" indent="-393700" rtl="0">
              <a:spcBef>
                <a:spcPts val="0"/>
              </a:spcBef>
              <a:spcAft>
                <a:spcPts val="0"/>
              </a:spcAft>
              <a:buSzPts val="2600"/>
              <a:buFont typeface="Poppins"/>
              <a:buChar char="￮"/>
              <a:defRPr sz="2600" b="1">
                <a:latin typeface="Poppins"/>
                <a:ea typeface="Poppins"/>
                <a:cs typeface="Poppins"/>
                <a:sym typeface="Poppins"/>
              </a:defRPr>
            </a:lvl2pPr>
            <a:lvl3pPr marL="1371600" lvl="2" indent="-393700" rtl="0">
              <a:spcBef>
                <a:spcPts val="0"/>
              </a:spcBef>
              <a:spcAft>
                <a:spcPts val="0"/>
              </a:spcAft>
              <a:buSzPts val="2600"/>
              <a:buFont typeface="Poppins"/>
              <a:buChar char="￮"/>
              <a:defRPr sz="2600" b="1">
                <a:latin typeface="Poppins"/>
                <a:ea typeface="Poppins"/>
                <a:cs typeface="Poppins"/>
                <a:sym typeface="Poppins"/>
              </a:defRPr>
            </a:lvl3pPr>
            <a:lvl4pPr marL="1828800" lvl="3" indent="-393700" rtl="0">
              <a:spcBef>
                <a:spcPts val="0"/>
              </a:spcBef>
              <a:spcAft>
                <a:spcPts val="0"/>
              </a:spcAft>
              <a:buSzPts val="2600"/>
              <a:buFont typeface="Poppins"/>
              <a:buChar char="●"/>
              <a:defRPr sz="2600" b="1">
                <a:latin typeface="Poppins"/>
                <a:ea typeface="Poppins"/>
                <a:cs typeface="Poppins"/>
                <a:sym typeface="Poppins"/>
              </a:defRPr>
            </a:lvl4pPr>
            <a:lvl5pPr marL="2286000" lvl="4" indent="-393700" rtl="0">
              <a:spcBef>
                <a:spcPts val="0"/>
              </a:spcBef>
              <a:spcAft>
                <a:spcPts val="0"/>
              </a:spcAft>
              <a:buSzPts val="2600"/>
              <a:buFont typeface="Poppins"/>
              <a:buChar char="○"/>
              <a:defRPr sz="2600" b="1">
                <a:latin typeface="Poppins"/>
                <a:ea typeface="Poppins"/>
                <a:cs typeface="Poppins"/>
                <a:sym typeface="Poppins"/>
              </a:defRPr>
            </a:lvl5pPr>
            <a:lvl6pPr marL="2743200" lvl="5" indent="-393700" rtl="0">
              <a:spcBef>
                <a:spcPts val="0"/>
              </a:spcBef>
              <a:spcAft>
                <a:spcPts val="0"/>
              </a:spcAft>
              <a:buSzPts val="2600"/>
              <a:buFont typeface="Poppins"/>
              <a:buChar char="■"/>
              <a:defRPr sz="2600" b="1">
                <a:latin typeface="Poppins"/>
                <a:ea typeface="Poppins"/>
                <a:cs typeface="Poppins"/>
                <a:sym typeface="Poppins"/>
              </a:defRPr>
            </a:lvl6pPr>
            <a:lvl7pPr marL="3200400" lvl="6" indent="-393700" rtl="0">
              <a:spcBef>
                <a:spcPts val="0"/>
              </a:spcBef>
              <a:spcAft>
                <a:spcPts val="0"/>
              </a:spcAft>
              <a:buSzPts val="2600"/>
              <a:buFont typeface="Poppins"/>
              <a:buChar char="●"/>
              <a:defRPr sz="2600" b="1">
                <a:latin typeface="Poppins"/>
                <a:ea typeface="Poppins"/>
                <a:cs typeface="Poppins"/>
                <a:sym typeface="Poppins"/>
              </a:defRPr>
            </a:lvl7pPr>
            <a:lvl8pPr marL="3657600" lvl="7" indent="-393700" rtl="0">
              <a:spcBef>
                <a:spcPts val="0"/>
              </a:spcBef>
              <a:spcAft>
                <a:spcPts val="0"/>
              </a:spcAft>
              <a:buSzPts val="2600"/>
              <a:buFont typeface="Poppins"/>
              <a:buChar char="○"/>
              <a:defRPr sz="2600" b="1">
                <a:latin typeface="Poppins"/>
                <a:ea typeface="Poppins"/>
                <a:cs typeface="Poppins"/>
                <a:sym typeface="Poppins"/>
              </a:defRPr>
            </a:lvl8pPr>
            <a:lvl9pPr marL="4114800" lvl="8" indent="-393700">
              <a:spcBef>
                <a:spcPts val="0"/>
              </a:spcBef>
              <a:spcAft>
                <a:spcPts val="0"/>
              </a:spcAft>
              <a:buSzPts val="2600"/>
              <a:buFont typeface="Poppins"/>
              <a:buChar char="■"/>
              <a:defRPr sz="2600" b="1">
                <a:latin typeface="Poppins"/>
                <a:ea typeface="Poppins"/>
                <a:cs typeface="Poppins"/>
                <a:sym typeface="Poppins"/>
              </a:defRPr>
            </a:lvl9pPr>
          </a:lstStyle>
          <a:p>
            <a:endParaRPr/>
          </a:p>
        </p:txBody>
      </p:sp>
      <p:sp>
        <p:nvSpPr>
          <p:cNvPr id="43" name="Google Shape;43;p4"/>
          <p:cNvSpPr txBox="1"/>
          <p:nvPr/>
        </p:nvSpPr>
        <p:spPr>
          <a:xfrm>
            <a:off x="1599200" y="1326625"/>
            <a:ext cx="7641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latin typeface="Poppins"/>
                <a:ea typeface="Poppins"/>
                <a:cs typeface="Poppins"/>
                <a:sym typeface="Poppins"/>
              </a:rPr>
              <a:t>“</a:t>
            </a:r>
            <a:endParaRPr sz="7200" b="1">
              <a:latin typeface="Poppins"/>
              <a:ea typeface="Poppins"/>
              <a:cs typeface="Poppins"/>
              <a:sym typeface="Poppins"/>
            </a:endParaRPr>
          </a:p>
        </p:txBody>
      </p:sp>
      <p:sp>
        <p:nvSpPr>
          <p:cNvPr id="44" name="Google Shape;44;p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5"/>
        <p:cNvGrpSpPr/>
        <p:nvPr/>
      </p:nvGrpSpPr>
      <p:grpSpPr>
        <a:xfrm>
          <a:off x="0" y="0"/>
          <a:ext cx="0" cy="0"/>
          <a:chOff x="0" y="0"/>
          <a:chExt cx="0" cy="0"/>
        </a:xfrm>
      </p:grpSpPr>
      <p:sp>
        <p:nvSpPr>
          <p:cNvPr id="46" name="Google Shape;46;p5"/>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5"/>
          <p:cNvGrpSpPr/>
          <p:nvPr/>
        </p:nvGrpSpPr>
        <p:grpSpPr>
          <a:xfrm>
            <a:off x="-442731" y="337284"/>
            <a:ext cx="2324700" cy="2324700"/>
            <a:chOff x="-474900" y="321200"/>
            <a:chExt cx="2324700" cy="2324700"/>
          </a:xfrm>
        </p:grpSpPr>
        <p:sp>
          <p:nvSpPr>
            <p:cNvPr id="48" name="Google Shape;48;p5"/>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4" name="Google Shape;54;p5"/>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55" name="Google Shape;55;p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6" name="Google Shape;56;p5"/>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big image">
  <p:cSld name="TITLE_AND_BODY_1">
    <p:spTree>
      <p:nvGrpSpPr>
        <p:cNvPr id="1" name="Shape 57"/>
        <p:cNvGrpSpPr/>
        <p:nvPr/>
      </p:nvGrpSpPr>
      <p:grpSpPr>
        <a:xfrm>
          <a:off x="0" y="0"/>
          <a:ext cx="0" cy="0"/>
          <a:chOff x="0" y="0"/>
          <a:chExt cx="0" cy="0"/>
        </a:xfrm>
      </p:grpSpPr>
      <p:sp>
        <p:nvSpPr>
          <p:cNvPr id="58" name="Google Shape;58;p6"/>
          <p:cNvSpPr/>
          <p:nvPr/>
        </p:nvSpPr>
        <p:spPr>
          <a:xfrm>
            <a:off x="5142675" y="358375"/>
            <a:ext cx="4426800" cy="44268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376775" y="592475"/>
            <a:ext cx="3958500" cy="39585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a:off x="-442731" y="337284"/>
            <a:ext cx="2324700" cy="2324700"/>
            <a:chOff x="-474900" y="321200"/>
            <a:chExt cx="2324700" cy="2324700"/>
          </a:xfrm>
        </p:grpSpPr>
        <p:sp>
          <p:nvSpPr>
            <p:cNvPr id="61" name="Google Shape;61;p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457200" y="1166125"/>
            <a:ext cx="4504800" cy="68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7" name="Google Shape;67;p6"/>
          <p:cNvSpPr txBox="1">
            <a:spLocks noGrp="1"/>
          </p:cNvSpPr>
          <p:nvPr>
            <p:ph type="body" idx="1"/>
          </p:nvPr>
        </p:nvSpPr>
        <p:spPr>
          <a:xfrm>
            <a:off x="985679" y="1958050"/>
            <a:ext cx="3976500" cy="2618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68" name="Google Shape;68;p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grpSp>
        <p:nvGrpSpPr>
          <p:cNvPr id="97" name="Google Shape;97;p9"/>
          <p:cNvGrpSpPr/>
          <p:nvPr/>
        </p:nvGrpSpPr>
        <p:grpSpPr>
          <a:xfrm>
            <a:off x="-442731" y="337284"/>
            <a:ext cx="2324700" cy="2324700"/>
            <a:chOff x="-474900" y="321200"/>
            <a:chExt cx="2324700" cy="2324700"/>
          </a:xfrm>
        </p:grpSpPr>
        <p:sp>
          <p:nvSpPr>
            <p:cNvPr id="98" name="Google Shape;98;p9"/>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4" name="Google Shape;104;p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 name="Shape 121"/>
        <p:cNvGrpSpPr/>
        <p:nvPr/>
      </p:nvGrpSpPr>
      <p:grpSpPr>
        <a:xfrm>
          <a:off x="0" y="0"/>
          <a:ext cx="0" cy="0"/>
          <a:chOff x="0" y="0"/>
          <a:chExt cx="0" cy="0"/>
        </a:xfrm>
      </p:grpSpPr>
      <p:sp>
        <p:nvSpPr>
          <p:cNvPr id="122" name="Google Shape;122;p12"/>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4" name="Google Shape;124;p12"/>
          <p:cNvGrpSpPr/>
          <p:nvPr/>
        </p:nvGrpSpPr>
        <p:grpSpPr>
          <a:xfrm>
            <a:off x="818844" y="502333"/>
            <a:ext cx="2324700" cy="2324700"/>
            <a:chOff x="-474900" y="321200"/>
            <a:chExt cx="2324700" cy="2324700"/>
          </a:xfrm>
        </p:grpSpPr>
        <p:sp>
          <p:nvSpPr>
            <p:cNvPr id="125" name="Google Shape;125;p1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2"/>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lvl="0" algn="ctr">
              <a:buNone/>
              <a:defRPr sz="1000" b="1">
                <a:solidFill>
                  <a:srgbClr val="FFFFFF"/>
                </a:solidFill>
                <a:latin typeface="Poppins"/>
                <a:ea typeface="Poppins"/>
                <a:cs typeface="Poppins"/>
                <a:sym typeface="Poppins"/>
              </a:defRPr>
            </a:lvl1pPr>
            <a:lvl2pPr lvl="1" algn="ctr">
              <a:buNone/>
              <a:defRPr sz="1000" b="1">
                <a:solidFill>
                  <a:srgbClr val="FFFFFF"/>
                </a:solidFill>
                <a:latin typeface="Poppins"/>
                <a:ea typeface="Poppins"/>
                <a:cs typeface="Poppins"/>
                <a:sym typeface="Poppins"/>
              </a:defRPr>
            </a:lvl2pPr>
            <a:lvl3pPr lvl="2" algn="ctr">
              <a:buNone/>
              <a:defRPr sz="1000" b="1">
                <a:solidFill>
                  <a:srgbClr val="FFFFFF"/>
                </a:solidFill>
                <a:latin typeface="Poppins"/>
                <a:ea typeface="Poppins"/>
                <a:cs typeface="Poppins"/>
                <a:sym typeface="Poppins"/>
              </a:defRPr>
            </a:lvl3pPr>
            <a:lvl4pPr lvl="3" algn="ctr">
              <a:buNone/>
              <a:defRPr sz="1000" b="1">
                <a:solidFill>
                  <a:srgbClr val="FFFFFF"/>
                </a:solidFill>
                <a:latin typeface="Poppins"/>
                <a:ea typeface="Poppins"/>
                <a:cs typeface="Poppins"/>
                <a:sym typeface="Poppins"/>
              </a:defRPr>
            </a:lvl4pPr>
            <a:lvl5pPr lvl="4" algn="ctr">
              <a:buNone/>
              <a:defRPr sz="1000" b="1">
                <a:solidFill>
                  <a:srgbClr val="FFFFFF"/>
                </a:solidFill>
                <a:latin typeface="Poppins"/>
                <a:ea typeface="Poppins"/>
                <a:cs typeface="Poppins"/>
                <a:sym typeface="Poppins"/>
              </a:defRPr>
            </a:lvl5pPr>
            <a:lvl6pPr lvl="5" algn="ctr">
              <a:buNone/>
              <a:defRPr sz="1000" b="1">
                <a:solidFill>
                  <a:srgbClr val="FFFFFF"/>
                </a:solidFill>
                <a:latin typeface="Poppins"/>
                <a:ea typeface="Poppins"/>
                <a:cs typeface="Poppins"/>
                <a:sym typeface="Poppins"/>
              </a:defRPr>
            </a:lvl6pPr>
            <a:lvl7pPr lvl="6" algn="ctr">
              <a:buNone/>
              <a:defRPr sz="1000" b="1">
                <a:solidFill>
                  <a:srgbClr val="FFFFFF"/>
                </a:solidFill>
                <a:latin typeface="Poppins"/>
                <a:ea typeface="Poppins"/>
                <a:cs typeface="Poppins"/>
                <a:sym typeface="Poppins"/>
              </a:defRPr>
            </a:lvl7pPr>
            <a:lvl8pPr lvl="7" algn="ctr">
              <a:buNone/>
              <a:defRPr sz="1000" b="1">
                <a:solidFill>
                  <a:srgbClr val="FFFFFF"/>
                </a:solidFill>
                <a:latin typeface="Poppins"/>
                <a:ea typeface="Poppins"/>
                <a:cs typeface="Poppins"/>
                <a:sym typeface="Poppins"/>
              </a:defRPr>
            </a:lvl8pPr>
            <a:lvl9pPr lvl="8" algn="ctr">
              <a:buNone/>
              <a:defRPr sz="1000" b="1">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body" idx="1"/>
          </p:nvPr>
        </p:nvSpPr>
        <p:spPr>
          <a:xfrm>
            <a:off x="1069625" y="1958050"/>
            <a:ext cx="4608300" cy="2618400"/>
          </a:xfrm>
          <a:prstGeom prst="rect">
            <a:avLst/>
          </a:prstGeom>
          <a:noFill/>
          <a:ln>
            <a:noFill/>
          </a:ln>
        </p:spPr>
        <p:txBody>
          <a:bodyPr spcFirstLastPara="1" wrap="square" lIns="91425" tIns="91425" rIns="91425" bIns="91425" anchor="t" anchorCtr="0">
            <a:noAutofit/>
          </a:bodyPr>
          <a:lstStyle>
            <a:lvl1pPr marL="457200" lvl="0" indent="-330200">
              <a:spcBef>
                <a:spcPts val="60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1pPr>
            <a:lvl2pPr marL="914400" lvl="1"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2pPr>
            <a:lvl3pPr marL="1371600" lvl="2"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3pPr>
            <a:lvl4pPr marL="1828800" lvl="3"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4pPr>
            <a:lvl5pPr marL="2286000" lvl="4"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5pPr>
            <a:lvl6pPr marL="2743200" lvl="5"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6pPr>
            <a:lvl7pPr marL="3200400" lvl="6"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7pPr>
            <a:lvl8pPr marL="3657600" lvl="7"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8pPr>
            <a:lvl9pPr marL="4114800" lvl="8"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ctrTitle"/>
          </p:nvPr>
        </p:nvSpPr>
        <p:spPr>
          <a:xfrm>
            <a:off x="2211600" y="1991850"/>
            <a:ext cx="47208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HEALTH</a:t>
            </a:r>
            <a:br>
              <a:rPr lang="en" dirty="0"/>
            </a:br>
            <a:r>
              <a:rPr lang="en" dirty="0"/>
              <a:t>VS</a:t>
            </a:r>
            <a:br>
              <a:rPr lang="en" dirty="0"/>
            </a:br>
            <a:r>
              <a:rPr lang="en" dirty="0"/>
              <a:t>MONEY</a:t>
            </a:r>
            <a:endParaRPr dirty="0"/>
          </a:p>
        </p:txBody>
      </p:sp>
      <p:grpSp>
        <p:nvGrpSpPr>
          <p:cNvPr id="142" name="Google Shape;142;p14"/>
          <p:cNvGrpSpPr/>
          <p:nvPr/>
        </p:nvGrpSpPr>
        <p:grpSpPr>
          <a:xfrm>
            <a:off x="1303645" y="974527"/>
            <a:ext cx="832106" cy="832102"/>
            <a:chOff x="1923675" y="1633650"/>
            <a:chExt cx="436000" cy="435975"/>
          </a:xfrm>
        </p:grpSpPr>
        <p:sp>
          <p:nvSpPr>
            <p:cNvPr id="143" name="Google Shape;143;p14"/>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4"/>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47;p49">
            <a:extLst>
              <a:ext uri="{FF2B5EF4-FFF2-40B4-BE49-F238E27FC236}">
                <a16:creationId xmlns:a16="http://schemas.microsoft.com/office/drawing/2014/main" id="{02940525-07EC-CCFA-0F3C-208FC42A8210}"/>
              </a:ext>
            </a:extLst>
          </p:cNvPr>
          <p:cNvSpPr/>
          <p:nvPr/>
        </p:nvSpPr>
        <p:spPr>
          <a:xfrm>
            <a:off x="2274849" y="3077736"/>
            <a:ext cx="713678" cy="65420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solidFill>
            <a:schemeClr val="accent2">
              <a:lumMod val="60000"/>
              <a:lumOff val="40000"/>
            </a:schemeClr>
          </a:solidFill>
          <a:ln w="12175" cap="rnd"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nvGrpSpPr>
          <p:cNvPr id="3" name="Google Shape;1407;p50">
            <a:extLst>
              <a:ext uri="{FF2B5EF4-FFF2-40B4-BE49-F238E27FC236}">
                <a16:creationId xmlns:a16="http://schemas.microsoft.com/office/drawing/2014/main" id="{5BDF3629-3ED9-28A5-2F3A-5667B8EC55A7}"/>
              </a:ext>
            </a:extLst>
          </p:cNvPr>
          <p:cNvGrpSpPr/>
          <p:nvPr/>
        </p:nvGrpSpPr>
        <p:grpSpPr>
          <a:xfrm>
            <a:off x="5996391" y="1218188"/>
            <a:ext cx="795455" cy="1014496"/>
            <a:chOff x="655600" y="3183978"/>
            <a:chExt cx="490627" cy="720234"/>
          </a:xfrm>
        </p:grpSpPr>
        <p:sp>
          <p:nvSpPr>
            <p:cNvPr id="4" name="Google Shape;1408;p50">
              <a:extLst>
                <a:ext uri="{FF2B5EF4-FFF2-40B4-BE49-F238E27FC236}">
                  <a16:creationId xmlns:a16="http://schemas.microsoft.com/office/drawing/2014/main" id="{F3EDBC13-1D78-C12A-C69B-53661FBABD17}"/>
                </a:ext>
              </a:extLst>
            </p:cNvPr>
            <p:cNvSpPr/>
            <p:nvPr/>
          </p:nvSpPr>
          <p:spPr>
            <a:xfrm>
              <a:off x="781192" y="3460545"/>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5" name="Google Shape;1409;p50">
              <a:extLst>
                <a:ext uri="{FF2B5EF4-FFF2-40B4-BE49-F238E27FC236}">
                  <a16:creationId xmlns:a16="http://schemas.microsoft.com/office/drawing/2014/main" id="{EED276DD-8BC0-C272-7D26-3E554FA55A10}"/>
                </a:ext>
              </a:extLst>
            </p:cNvPr>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410;p50">
              <a:extLst>
                <a:ext uri="{FF2B5EF4-FFF2-40B4-BE49-F238E27FC236}">
                  <a16:creationId xmlns:a16="http://schemas.microsoft.com/office/drawing/2014/main" id="{6B13E730-9747-0378-CF45-DBD451B6D17A}"/>
                </a:ext>
              </a:extLst>
            </p:cNvPr>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7" name="Google Shape;1411;p50">
              <a:extLst>
                <a:ext uri="{FF2B5EF4-FFF2-40B4-BE49-F238E27FC236}">
                  <a16:creationId xmlns:a16="http://schemas.microsoft.com/office/drawing/2014/main" id="{5E538CAF-F0CF-BC22-F3F1-9AFB4A79AB90}"/>
                </a:ext>
              </a:extLst>
            </p:cNvPr>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412;p50">
              <a:extLst>
                <a:ext uri="{FF2B5EF4-FFF2-40B4-BE49-F238E27FC236}">
                  <a16:creationId xmlns:a16="http://schemas.microsoft.com/office/drawing/2014/main" id="{2CEAD4A9-E0F0-B8A7-028E-7B29089B8378}"/>
                </a:ext>
              </a:extLst>
            </p:cNvPr>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5"/>
          <p:cNvSpPr txBox="1">
            <a:spLocks noGrp="1"/>
          </p:cNvSpPr>
          <p:nvPr>
            <p:ph type="title"/>
          </p:nvPr>
        </p:nvSpPr>
        <p:spPr>
          <a:xfrm>
            <a:off x="457200" y="1166125"/>
            <a:ext cx="3002100" cy="29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talk </a:t>
            </a:r>
            <a:br>
              <a:rPr lang="en-US" dirty="0"/>
            </a:br>
            <a:r>
              <a:rPr lang="en-US" dirty="0"/>
              <a:t>about </a:t>
            </a:r>
            <a:br>
              <a:rPr lang="en-US" dirty="0"/>
            </a:br>
            <a:r>
              <a:rPr lang="en-US" dirty="0"/>
              <a:t>money</a:t>
            </a:r>
            <a:endParaRPr dirty="0"/>
          </a:p>
        </p:txBody>
      </p:sp>
      <p:sp>
        <p:nvSpPr>
          <p:cNvPr id="270" name="Google Shape;270;p2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271" name="Google Shape;271;p25"/>
          <p:cNvGrpSpPr/>
          <p:nvPr/>
        </p:nvGrpSpPr>
        <p:grpSpPr>
          <a:xfrm>
            <a:off x="4361713" y="1054632"/>
            <a:ext cx="3339000" cy="3339000"/>
            <a:chOff x="2902488" y="902232"/>
            <a:chExt cx="3339000" cy="3339000"/>
          </a:xfrm>
        </p:grpSpPr>
        <p:sp>
          <p:nvSpPr>
            <p:cNvPr id="272" name="Google Shape;272;p25"/>
            <p:cNvSpPr/>
            <p:nvPr/>
          </p:nvSpPr>
          <p:spPr>
            <a:xfrm rot="-5400000">
              <a:off x="2902488" y="902232"/>
              <a:ext cx="3339000" cy="3339000"/>
            </a:xfrm>
            <a:prstGeom prst="ellipse">
              <a:avLst/>
            </a:prstGeom>
            <a:noFill/>
            <a:ln w="19050" cap="flat" cmpd="sng">
              <a:solidFill>
                <a:srgbClr val="E8E8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73" name="Google Shape;273;p25"/>
            <p:cNvSpPr/>
            <p:nvPr/>
          </p:nvSpPr>
          <p:spPr>
            <a:xfrm>
              <a:off x="3123738" y="1123632"/>
              <a:ext cx="2896500" cy="2896200"/>
            </a:xfrm>
            <a:prstGeom prst="pie">
              <a:avLst>
                <a:gd name="adj1" fmla="val 1811602"/>
                <a:gd name="adj2" fmla="val 16214886"/>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grpSp>
      <p:grpSp>
        <p:nvGrpSpPr>
          <p:cNvPr id="274" name="Google Shape;274;p25"/>
          <p:cNvGrpSpPr/>
          <p:nvPr/>
        </p:nvGrpSpPr>
        <p:grpSpPr>
          <a:xfrm>
            <a:off x="5123263" y="1816182"/>
            <a:ext cx="1815900" cy="1815900"/>
            <a:chOff x="3664038" y="1663782"/>
            <a:chExt cx="1815900" cy="1815900"/>
          </a:xfrm>
        </p:grpSpPr>
        <p:sp>
          <p:nvSpPr>
            <p:cNvPr id="275" name="Google Shape;275;p25"/>
            <p:cNvSpPr/>
            <p:nvPr/>
          </p:nvSpPr>
          <p:spPr>
            <a:xfrm>
              <a:off x="3664038" y="1663782"/>
              <a:ext cx="1815900" cy="18159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Poppins"/>
                <a:ea typeface="Poppins"/>
                <a:cs typeface="Poppins"/>
                <a:sym typeface="Poppins"/>
              </a:endParaRPr>
            </a:p>
          </p:txBody>
        </p:sp>
        <p:sp>
          <p:nvSpPr>
            <p:cNvPr id="276" name="Google Shape;276;p25"/>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FFFFFF"/>
                  </a:solidFill>
                  <a:latin typeface="Poppins"/>
                  <a:ea typeface="Poppins"/>
                  <a:cs typeface="Poppins"/>
                  <a:sym typeface="Poppins"/>
                </a:rPr>
                <a:t>Lorem ipsum congue</a:t>
              </a:r>
              <a:endParaRPr b="1">
                <a:solidFill>
                  <a:srgbClr val="FFFFFF"/>
                </a:solidFill>
                <a:latin typeface="Poppins"/>
                <a:ea typeface="Poppins"/>
                <a:cs typeface="Poppins"/>
                <a:sym typeface="Poppins"/>
              </a:endParaRPr>
            </a:p>
          </p:txBody>
        </p:sp>
      </p:grpSp>
      <p:grpSp>
        <p:nvGrpSpPr>
          <p:cNvPr id="277" name="Google Shape;277;p25"/>
          <p:cNvGrpSpPr/>
          <p:nvPr/>
        </p:nvGrpSpPr>
        <p:grpSpPr>
          <a:xfrm>
            <a:off x="5501290" y="598229"/>
            <a:ext cx="1068600" cy="1068600"/>
            <a:chOff x="2859873" y="853971"/>
            <a:chExt cx="1068600" cy="1068600"/>
          </a:xfrm>
        </p:grpSpPr>
        <p:sp>
          <p:nvSpPr>
            <p:cNvPr id="278" name="Google Shape;278;p25"/>
            <p:cNvSpPr/>
            <p:nvPr/>
          </p:nvSpPr>
          <p:spPr>
            <a:xfrm>
              <a:off x="2859873" y="853971"/>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79" name="Google Shape;279;p25"/>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Poppins Light"/>
                  <a:ea typeface="Poppins Light"/>
                  <a:cs typeface="Poppins Light"/>
                  <a:sym typeface="Poppins Light"/>
                </a:rPr>
                <a:t>Lorem ipsum </a:t>
              </a:r>
              <a:endParaRPr sz="800">
                <a:solidFill>
                  <a:srgbClr val="FFFFFF"/>
                </a:solidFill>
                <a:latin typeface="Poppins Light"/>
                <a:ea typeface="Poppins Light"/>
                <a:cs typeface="Poppins Light"/>
                <a:sym typeface="Poppins Light"/>
              </a:endParaRPr>
            </a:p>
          </p:txBody>
        </p:sp>
      </p:grpSp>
      <p:grpSp>
        <p:nvGrpSpPr>
          <p:cNvPr id="280" name="Google Shape;280;p25"/>
          <p:cNvGrpSpPr/>
          <p:nvPr/>
        </p:nvGrpSpPr>
        <p:grpSpPr>
          <a:xfrm>
            <a:off x="4049921" y="3039058"/>
            <a:ext cx="1068600" cy="1068600"/>
            <a:chOff x="2859873" y="853971"/>
            <a:chExt cx="1068600" cy="1068600"/>
          </a:xfrm>
        </p:grpSpPr>
        <p:sp>
          <p:nvSpPr>
            <p:cNvPr id="281" name="Google Shape;281;p25"/>
            <p:cNvSpPr/>
            <p:nvPr/>
          </p:nvSpPr>
          <p:spPr>
            <a:xfrm>
              <a:off x="2859873" y="853971"/>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82" name="Google Shape;282;p25"/>
            <p:cNvSpPr txBox="1"/>
            <p:nvPr/>
          </p:nvSpPr>
          <p:spPr>
            <a:xfrm>
              <a:off x="3012800" y="1022197"/>
              <a:ext cx="762600" cy="7323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Poppins Light"/>
                  <a:ea typeface="Poppins Light"/>
                  <a:cs typeface="Poppins Light"/>
                  <a:sym typeface="Poppins Light"/>
                </a:rPr>
                <a:t>Lorem ipsum </a:t>
              </a:r>
              <a:endParaRPr sz="800">
                <a:solidFill>
                  <a:srgbClr val="FFFFFF"/>
                </a:solidFill>
                <a:latin typeface="Poppins Light"/>
                <a:ea typeface="Poppins Light"/>
                <a:cs typeface="Poppins Light"/>
                <a:sym typeface="Poppins Light"/>
              </a:endParaRPr>
            </a:p>
          </p:txBody>
        </p:sp>
      </p:grpSp>
      <p:grpSp>
        <p:nvGrpSpPr>
          <p:cNvPr id="283" name="Google Shape;283;p25"/>
          <p:cNvGrpSpPr/>
          <p:nvPr/>
        </p:nvGrpSpPr>
        <p:grpSpPr>
          <a:xfrm>
            <a:off x="6939268" y="3031413"/>
            <a:ext cx="1068600" cy="1068600"/>
            <a:chOff x="5214448" y="3234278"/>
            <a:chExt cx="1068600" cy="1068600"/>
          </a:xfrm>
        </p:grpSpPr>
        <p:sp>
          <p:nvSpPr>
            <p:cNvPr id="284" name="Google Shape;284;p25"/>
            <p:cNvSpPr/>
            <p:nvPr/>
          </p:nvSpPr>
          <p:spPr>
            <a:xfrm>
              <a:off x="5214448" y="3234278"/>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85" name="Google Shape;285;p25"/>
            <p:cNvSpPr txBox="1"/>
            <p:nvPr/>
          </p:nvSpPr>
          <p:spPr>
            <a:xfrm>
              <a:off x="5367375" y="3402503"/>
              <a:ext cx="762600" cy="7323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Poppins Light"/>
                  <a:ea typeface="Poppins Light"/>
                  <a:cs typeface="Poppins Light"/>
                  <a:sym typeface="Poppins Light"/>
                </a:rPr>
                <a:t>Lorem ipsum </a:t>
              </a:r>
              <a:endParaRPr sz="800">
                <a:solidFill>
                  <a:srgbClr val="FFFFFF"/>
                </a:solidFill>
                <a:latin typeface="Poppins Light"/>
                <a:ea typeface="Poppins Light"/>
                <a:cs typeface="Poppins Light"/>
                <a:sym typeface="Poppins Light"/>
              </a:endParaRPr>
            </a:p>
          </p:txBody>
        </p:sp>
      </p:grpSp>
      <p:pic>
        <p:nvPicPr>
          <p:cNvPr id="3" name="Picture 2">
            <a:extLst>
              <a:ext uri="{FF2B5EF4-FFF2-40B4-BE49-F238E27FC236}">
                <a16:creationId xmlns:a16="http://schemas.microsoft.com/office/drawing/2014/main" id="{6262D1B6-1E8B-1559-A0E1-D1325C37F324}"/>
              </a:ext>
            </a:extLst>
          </p:cNvPr>
          <p:cNvPicPr>
            <a:picLocks noChangeAspect="1"/>
          </p:cNvPicPr>
          <p:nvPr/>
        </p:nvPicPr>
        <p:blipFill rotWithShape="1">
          <a:blip r:embed="rId3"/>
          <a:srcRect r="22679"/>
          <a:stretch/>
        </p:blipFill>
        <p:spPr>
          <a:xfrm>
            <a:off x="3459300" y="0"/>
            <a:ext cx="5532175" cy="5143500"/>
          </a:xfrm>
          <a:prstGeom prst="ellipse">
            <a:avLst/>
          </a:prstGeom>
        </p:spPr>
      </p:pic>
      <p:sp>
        <p:nvSpPr>
          <p:cNvPr id="4" name="TextBox 3">
            <a:extLst>
              <a:ext uri="{FF2B5EF4-FFF2-40B4-BE49-F238E27FC236}">
                <a16:creationId xmlns:a16="http://schemas.microsoft.com/office/drawing/2014/main" id="{B9317156-450E-6DD4-02CC-EB0C6EB032BE}"/>
              </a:ext>
            </a:extLst>
          </p:cNvPr>
          <p:cNvSpPr txBox="1"/>
          <p:nvPr/>
        </p:nvSpPr>
        <p:spPr>
          <a:xfrm>
            <a:off x="254643" y="4710896"/>
            <a:ext cx="45719" cy="307777"/>
          </a:xfrm>
          <a:prstGeom prst="rect">
            <a:avLst/>
          </a:prstGeom>
          <a:noFill/>
        </p:spPr>
        <p:txBody>
          <a:bodyPr wrap="square" rtlCol="0">
            <a:spAutoFit/>
          </a:bodyPr>
          <a:lstStyle/>
          <a:p>
            <a:r>
              <a:rPr lang="en-US" dirty="0"/>
              <a:t>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9" name="Google Shape;189;p19"/>
          <p:cNvGrpSpPr/>
          <p:nvPr/>
        </p:nvGrpSpPr>
        <p:grpSpPr>
          <a:xfrm>
            <a:off x="6049464" y="2261790"/>
            <a:ext cx="3094536" cy="1539600"/>
            <a:chOff x="5125889" y="2549350"/>
            <a:chExt cx="3094536" cy="1539600"/>
          </a:xfrm>
        </p:grpSpPr>
        <p:sp>
          <p:nvSpPr>
            <p:cNvPr id="190" name="Google Shape;190;p19"/>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5125889" y="2977750"/>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19"/>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9"/>
          <p:cNvSpPr txBox="1">
            <a:spLocks noGrp="1"/>
          </p:cNvSpPr>
          <p:nvPr>
            <p:ph type="title"/>
          </p:nvPr>
        </p:nvSpPr>
        <p:spPr>
          <a:xfrm>
            <a:off x="1020416" y="1166125"/>
            <a:ext cx="4657083"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a:t>
            </a:r>
            <a:r>
              <a:rPr lang="en" dirty="0"/>
              <a:t>hy is money           important?</a:t>
            </a:r>
            <a:endParaRPr dirty="0"/>
          </a:p>
        </p:txBody>
      </p:sp>
      <p:sp>
        <p:nvSpPr>
          <p:cNvPr id="194" name="Google Shape;194;p19"/>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400" dirty="0"/>
              <a:t>"Money can be more important because you can buy health and it can help you live better, Like buy medical care.</a:t>
            </a:r>
            <a:endParaRPr sz="2400" dirty="0"/>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196" name="Google Shape;196;p19"/>
          <p:cNvGrpSpPr/>
          <p:nvPr/>
        </p:nvGrpSpPr>
        <p:grpSpPr>
          <a:xfrm>
            <a:off x="6438110" y="3653462"/>
            <a:ext cx="369505" cy="369505"/>
            <a:chOff x="2594050" y="1631825"/>
            <a:chExt cx="439625" cy="439625"/>
          </a:xfrm>
        </p:grpSpPr>
        <p:sp>
          <p:nvSpPr>
            <p:cNvPr id="197" name="Google Shape;197;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8A510A1-DE9F-8532-B971-2A525B02A770}"/>
              </a:ext>
            </a:extLst>
          </p:cNvPr>
          <p:cNvPicPr>
            <a:picLocks noChangeAspect="1"/>
          </p:cNvPicPr>
          <p:nvPr/>
        </p:nvPicPr>
        <p:blipFill>
          <a:blip r:embed="rId3"/>
          <a:stretch>
            <a:fillRect/>
          </a:stretch>
        </p:blipFill>
        <p:spPr>
          <a:xfrm>
            <a:off x="5428527" y="725533"/>
            <a:ext cx="3715473" cy="3692434"/>
          </a:xfrm>
          <a:prstGeom prst="ellipse">
            <a:avLst/>
          </a:prstGeom>
        </p:spPr>
      </p:pic>
    </p:spTree>
    <p:extLst>
      <p:ext uri="{BB962C8B-B14F-4D97-AF65-F5344CB8AC3E}">
        <p14:creationId xmlns:p14="http://schemas.microsoft.com/office/powerpoint/2010/main" val="3296354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3"/>
          <p:cNvPicPr preferRelativeResize="0"/>
          <p:nvPr/>
        </p:nvPicPr>
        <p:blipFill rotWithShape="1">
          <a:blip r:embed="rId3">
            <a:alphaModFix/>
          </a:blip>
          <a:srcRect/>
          <a:stretch/>
        </p:blipFill>
        <p:spPr>
          <a:xfrm>
            <a:off x="5376775" y="592475"/>
            <a:ext cx="3958500" cy="3958500"/>
          </a:xfrm>
          <a:prstGeom prst="ellipse">
            <a:avLst/>
          </a:prstGeom>
          <a:noFill/>
          <a:ln>
            <a:noFill/>
          </a:ln>
        </p:spPr>
      </p:pic>
      <p:sp>
        <p:nvSpPr>
          <p:cNvPr id="256" name="Google Shape;256;p23"/>
          <p:cNvSpPr txBox="1">
            <a:spLocks noGrp="1"/>
          </p:cNvSpPr>
          <p:nvPr>
            <p:ph type="title"/>
          </p:nvPr>
        </p:nvSpPr>
        <p:spPr>
          <a:xfrm>
            <a:off x="546589" y="364273"/>
            <a:ext cx="4895206" cy="3122341"/>
          </a:xfrm>
          <a:prstGeom prst="rect">
            <a:avLst/>
          </a:prstGeom>
        </p:spPr>
        <p:txBody>
          <a:bodyPr spcFirstLastPara="1" wrap="square" lIns="91425" tIns="91425" rIns="91425" bIns="91425" anchor="b" anchorCtr="0">
            <a:noAutofit/>
          </a:bodyPr>
          <a:lstStyle/>
          <a:p>
            <a:br>
              <a:rPr lang="en-US" b="1" dirty="0"/>
            </a:br>
            <a:r>
              <a:rPr lang="en-US" dirty="0"/>
              <a:t>I</a:t>
            </a:r>
            <a:r>
              <a:rPr lang="en-US" b="1" dirty="0"/>
              <a:t>t takes money to stay in good health</a:t>
            </a:r>
            <a:br>
              <a:rPr lang="en" b="1" dirty="0"/>
            </a:br>
            <a:br>
              <a:rPr lang="en-US" b="1" dirty="0"/>
            </a:br>
            <a:endParaRPr dirty="0"/>
          </a:p>
        </p:txBody>
      </p:sp>
      <p:sp>
        <p:nvSpPr>
          <p:cNvPr id="257" name="Google Shape;257;p23"/>
          <p:cNvSpPr txBox="1">
            <a:spLocks noGrp="1"/>
          </p:cNvSpPr>
          <p:nvPr>
            <p:ph type="body" idx="1"/>
          </p:nvPr>
        </p:nvSpPr>
        <p:spPr>
          <a:xfrm>
            <a:off x="543051" y="2339401"/>
            <a:ext cx="39765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 If you avoid spending money in your health, you will end up having none of either . Taking care of your finances only and neglecting your health will have nasty consequences in how much money you can get, which in turn will negatively affect your health.</a:t>
            </a:r>
            <a:endParaRPr dirty="0"/>
          </a:p>
        </p:txBody>
      </p:sp>
      <p:sp>
        <p:nvSpPr>
          <p:cNvPr id="258" name="Google Shape;258;p2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5" name="Picture 4">
            <a:extLst>
              <a:ext uri="{FF2B5EF4-FFF2-40B4-BE49-F238E27FC236}">
                <a16:creationId xmlns:a16="http://schemas.microsoft.com/office/drawing/2014/main" id="{57B4B9B5-7C99-4779-756E-33B3EEEC5864}"/>
              </a:ext>
            </a:extLst>
          </p:cNvPr>
          <p:cNvPicPr>
            <a:picLocks noChangeAspect="1"/>
          </p:cNvPicPr>
          <p:nvPr/>
        </p:nvPicPr>
        <p:blipFill>
          <a:blip r:embed="rId4"/>
          <a:stretch>
            <a:fillRect/>
          </a:stretch>
        </p:blipFill>
        <p:spPr>
          <a:xfrm>
            <a:off x="5353353" y="566999"/>
            <a:ext cx="3976500" cy="3983975"/>
          </a:xfrm>
          <a:prstGeom prst="ellipse">
            <a:avLst/>
          </a:prstGeom>
        </p:spPr>
      </p:pic>
    </p:spTree>
    <p:extLst>
      <p:ext uri="{BB962C8B-B14F-4D97-AF65-F5344CB8AC3E}">
        <p14:creationId xmlns:p14="http://schemas.microsoft.com/office/powerpoint/2010/main" val="255797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3"/>
          <p:cNvPicPr preferRelativeResize="0"/>
          <p:nvPr/>
        </p:nvPicPr>
        <p:blipFill rotWithShape="1">
          <a:blip r:embed="rId3">
            <a:alphaModFix/>
          </a:blip>
          <a:srcRect/>
          <a:stretch/>
        </p:blipFill>
        <p:spPr>
          <a:xfrm>
            <a:off x="5376775" y="592475"/>
            <a:ext cx="3958500" cy="3958500"/>
          </a:xfrm>
          <a:prstGeom prst="ellipse">
            <a:avLst/>
          </a:prstGeom>
          <a:noFill/>
          <a:ln>
            <a:noFill/>
          </a:ln>
        </p:spPr>
      </p:pic>
      <p:sp>
        <p:nvSpPr>
          <p:cNvPr id="256" name="Google Shape;256;p23"/>
          <p:cNvSpPr txBox="1">
            <a:spLocks noGrp="1"/>
          </p:cNvSpPr>
          <p:nvPr>
            <p:ph type="title"/>
          </p:nvPr>
        </p:nvSpPr>
        <p:spPr>
          <a:xfrm>
            <a:off x="546589" y="364273"/>
            <a:ext cx="4895206" cy="3122341"/>
          </a:xfrm>
          <a:prstGeom prst="rect">
            <a:avLst/>
          </a:prstGeom>
        </p:spPr>
        <p:txBody>
          <a:bodyPr spcFirstLastPara="1" wrap="square" lIns="91425" tIns="91425" rIns="91425" bIns="91425" anchor="b" anchorCtr="0">
            <a:noAutofit/>
          </a:bodyPr>
          <a:lstStyle/>
          <a:p>
            <a:br>
              <a:rPr lang="en-US" b="1" dirty="0"/>
            </a:br>
            <a:r>
              <a:rPr lang="en-US" b="1" dirty="0"/>
              <a:t>Money can buy more health</a:t>
            </a:r>
            <a:br>
              <a:rPr lang="en" b="1" dirty="0"/>
            </a:br>
            <a:br>
              <a:rPr lang="en-US" b="1" dirty="0"/>
            </a:br>
            <a:endParaRPr dirty="0"/>
          </a:p>
        </p:txBody>
      </p:sp>
      <p:sp>
        <p:nvSpPr>
          <p:cNvPr id="257" name="Google Shape;257;p23"/>
          <p:cNvSpPr txBox="1">
            <a:spLocks noGrp="1"/>
          </p:cNvSpPr>
          <p:nvPr>
            <p:ph type="body" idx="1"/>
          </p:nvPr>
        </p:nvSpPr>
        <p:spPr>
          <a:xfrm>
            <a:off x="543051" y="2339401"/>
            <a:ext cx="39765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Although healthy body can earn more money but money can earn good food. Good knowledge. Good doctor. Good preventive measures and screening.</a:t>
            </a:r>
            <a:endParaRPr dirty="0"/>
          </a:p>
        </p:txBody>
      </p:sp>
      <p:sp>
        <p:nvSpPr>
          <p:cNvPr id="258" name="Google Shape;258;p2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3A37CFCF-E87C-AE59-FBF0-0262C38A9949}"/>
              </a:ext>
            </a:extLst>
          </p:cNvPr>
          <p:cNvPicPr>
            <a:picLocks noChangeAspect="1"/>
          </p:cNvPicPr>
          <p:nvPr/>
        </p:nvPicPr>
        <p:blipFill>
          <a:blip r:embed="rId4"/>
          <a:stretch>
            <a:fillRect/>
          </a:stretch>
        </p:blipFill>
        <p:spPr>
          <a:xfrm>
            <a:off x="5358775" y="592475"/>
            <a:ext cx="3976500" cy="3958500"/>
          </a:xfrm>
          <a:prstGeom prst="ellipse">
            <a:avLst/>
          </a:prstGeom>
        </p:spPr>
      </p:pic>
    </p:spTree>
    <p:extLst>
      <p:ext uri="{BB962C8B-B14F-4D97-AF65-F5344CB8AC3E}">
        <p14:creationId xmlns:p14="http://schemas.microsoft.com/office/powerpoint/2010/main" val="1592537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9"/>
          <p:cNvSpPr txBox="1">
            <a:spLocks noGrp="1"/>
          </p:cNvSpPr>
          <p:nvPr>
            <p:ph type="ctrTitle"/>
          </p:nvPr>
        </p:nvSpPr>
        <p:spPr>
          <a:xfrm>
            <a:off x="1249680" y="1463039"/>
            <a:ext cx="6537960" cy="25104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7200" dirty="0"/>
              <a:t>Conclusion</a:t>
            </a:r>
            <a:br>
              <a:rPr lang="en-US" dirty="0"/>
            </a:br>
            <a:endParaRPr dirty="0"/>
          </a:p>
        </p:txBody>
      </p:sp>
      <p:sp>
        <p:nvSpPr>
          <p:cNvPr id="476" name="Google Shape;476;p39"/>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t>
            </a:r>
            <a:endParaRPr dirty="0"/>
          </a:p>
        </p:txBody>
      </p:sp>
      <p:sp>
        <p:nvSpPr>
          <p:cNvPr id="477" name="Google Shape;477;p39"/>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6000" dirty="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7"/>
          <p:cNvSpPr txBox="1">
            <a:spLocks noGrp="1"/>
          </p:cNvSpPr>
          <p:nvPr>
            <p:ph type="title"/>
          </p:nvPr>
        </p:nvSpPr>
        <p:spPr>
          <a:xfrm>
            <a:off x="370515" y="324091"/>
            <a:ext cx="8185360" cy="10852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Health should be our first priority</a:t>
            </a:r>
            <a:endParaRPr dirty="0"/>
          </a:p>
        </p:txBody>
      </p:sp>
      <p:sp>
        <p:nvSpPr>
          <p:cNvPr id="452" name="Google Shape;452;p37"/>
          <p:cNvSpPr txBox="1">
            <a:spLocks noGrp="1"/>
          </p:cNvSpPr>
          <p:nvPr>
            <p:ph type="body" idx="1"/>
          </p:nvPr>
        </p:nvSpPr>
        <p:spPr>
          <a:xfrm>
            <a:off x="370515" y="1461695"/>
            <a:ext cx="8079004"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dirty="0">
                <a:solidFill>
                  <a:srgbClr val="000000"/>
                </a:solidFill>
              </a:rPr>
              <a:t>The present civilization is very conspicuously marked by the two words 'health' and Money'. We are the inhabitants of this civilization. This world is going on ceaselessly. The course of this world is obvious and non stop. The above two words convey a significant role in our daily life . In comparison to health and money it is very difficult to decide which one is more important. But from my point of view I think health is more important at every stage of our ongoing life. Basically there are lot of logic behind both the importance of health and wealth. But I think the logic behind health is more reasonable for its importance in our life.</a:t>
            </a:r>
          </a:p>
        </p:txBody>
      </p:sp>
      <p:sp>
        <p:nvSpPr>
          <p:cNvPr id="453" name="Google Shape;453;p3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454" name="Google Shape;454;p37"/>
          <p:cNvSpPr/>
          <p:nvPr/>
        </p:nvSpPr>
        <p:spPr>
          <a:xfrm>
            <a:off x="1882770" y="2199950"/>
            <a:ext cx="1272074" cy="114188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DA4E460-959F-6852-136C-17CAEF7DFDB4}"/>
              </a:ext>
            </a:extLst>
          </p:cNvPr>
          <p:cNvSpPr txBox="1"/>
          <p:nvPr/>
        </p:nvSpPr>
        <p:spPr>
          <a:xfrm>
            <a:off x="115747" y="4780344"/>
            <a:ext cx="45719" cy="307777"/>
          </a:xfrm>
          <a:prstGeom prst="rect">
            <a:avLst/>
          </a:prstGeom>
          <a:noFill/>
        </p:spPr>
        <p:txBody>
          <a:bodyPr wrap="square" rtlCol="0">
            <a:spAutoFit/>
          </a:bodyPr>
          <a:lstStyle/>
          <a:p>
            <a:r>
              <a:rPr lang="en-US" dirty="0"/>
              <a:t>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7"/>
          <p:cNvSpPr txBox="1">
            <a:spLocks noGrp="1"/>
          </p:cNvSpPr>
          <p:nvPr>
            <p:ph type="title"/>
          </p:nvPr>
        </p:nvSpPr>
        <p:spPr>
          <a:xfrm>
            <a:off x="457325" y="567050"/>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is wealth</a:t>
            </a:r>
            <a:endParaRPr dirty="0"/>
          </a:p>
        </p:txBody>
      </p:sp>
      <p:sp>
        <p:nvSpPr>
          <p:cNvPr id="452" name="Google Shape;452;p37"/>
          <p:cNvSpPr txBox="1">
            <a:spLocks noGrp="1"/>
          </p:cNvSpPr>
          <p:nvPr>
            <p:ph type="body" idx="1"/>
          </p:nvPr>
        </p:nvSpPr>
        <p:spPr>
          <a:xfrm>
            <a:off x="457325" y="1390891"/>
            <a:ext cx="4608000" cy="2618400"/>
          </a:xfrm>
          <a:prstGeom prst="rect">
            <a:avLst/>
          </a:prstGeom>
        </p:spPr>
        <p:txBody>
          <a:bodyPr spcFirstLastPara="1" wrap="square" lIns="91425" tIns="91425" rIns="91425" bIns="91425" anchor="t" anchorCtr="0">
            <a:noAutofit/>
          </a:bodyPr>
          <a:lstStyle/>
          <a:p>
            <a:pPr marL="0" indent="0" algn="just">
              <a:buNone/>
            </a:pPr>
            <a:r>
              <a:rPr lang="en-US" sz="1800" dirty="0">
                <a:solidFill>
                  <a:srgbClr val="000000"/>
                </a:solidFill>
              </a:rPr>
              <a:t>A good health condition would give you many advantages than wealth. This is because you could get all money in the world but you would still feel unsatisfied.</a:t>
            </a:r>
          </a:p>
          <a:p>
            <a:pPr marL="0" indent="0" algn="just">
              <a:buNone/>
            </a:pPr>
            <a:r>
              <a:rPr lang="en-US" sz="1800" dirty="0">
                <a:solidFill>
                  <a:srgbClr val="000000"/>
                </a:solidFill>
              </a:rPr>
              <a:t>Living a healthy life can be the greatest gift you can give yourself. </a:t>
            </a:r>
          </a:p>
          <a:p>
            <a:pPr marL="0" indent="0" algn="just">
              <a:buNone/>
            </a:pPr>
            <a:r>
              <a:rPr lang="en-US" sz="1800" dirty="0">
                <a:solidFill>
                  <a:srgbClr val="000000"/>
                </a:solidFill>
              </a:rPr>
              <a:t> We must not harm our health by running madly behind wealth.</a:t>
            </a:r>
            <a:endParaRPr sz="1800" dirty="0">
              <a:solidFill>
                <a:srgbClr val="000000"/>
              </a:solidFill>
            </a:endParaRPr>
          </a:p>
        </p:txBody>
      </p:sp>
      <p:sp>
        <p:nvSpPr>
          <p:cNvPr id="453" name="Google Shape;453;p3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454" name="Google Shape;454;p37"/>
          <p:cNvSpPr/>
          <p:nvPr/>
        </p:nvSpPr>
        <p:spPr>
          <a:xfrm>
            <a:off x="2125288" y="2301802"/>
            <a:ext cx="1272074" cy="114188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B4FBC825-112F-C9AF-D9F6-5ED4BA366730}"/>
              </a:ext>
            </a:extLst>
          </p:cNvPr>
          <p:cNvSpPr txBox="1"/>
          <p:nvPr/>
        </p:nvSpPr>
        <p:spPr>
          <a:xfrm>
            <a:off x="2097911" y="2415691"/>
            <a:ext cx="5075498" cy="307777"/>
          </a:xfrm>
          <a:prstGeom prst="rect">
            <a:avLst/>
          </a:prstGeom>
          <a:noFill/>
        </p:spPr>
        <p:txBody>
          <a:bodyPr wrap="square">
            <a:spAutoFit/>
          </a:bodyPr>
          <a:lstStyle/>
          <a:p>
            <a:pPr marL="0" lvl="0" indent="0" algn="l" rtl="0">
              <a:spcBef>
                <a:spcPts val="600"/>
              </a:spcBef>
              <a:spcAft>
                <a:spcPts val="0"/>
              </a:spcAft>
              <a:buNone/>
            </a:pPr>
            <a:r>
              <a:rPr lang="en-US" sz="1400" dirty="0">
                <a:solidFill>
                  <a:srgbClr val="000000"/>
                </a:solidFill>
              </a:rPr>
              <a:t>"</a:t>
            </a:r>
          </a:p>
        </p:txBody>
      </p:sp>
      <p:pic>
        <p:nvPicPr>
          <p:cNvPr id="5" name="Picture 4">
            <a:extLst>
              <a:ext uri="{FF2B5EF4-FFF2-40B4-BE49-F238E27FC236}">
                <a16:creationId xmlns:a16="http://schemas.microsoft.com/office/drawing/2014/main" id="{21E129F8-0DCA-7B0D-AFE8-335B57713414}"/>
              </a:ext>
            </a:extLst>
          </p:cNvPr>
          <p:cNvPicPr>
            <a:picLocks noChangeAspect="1"/>
          </p:cNvPicPr>
          <p:nvPr/>
        </p:nvPicPr>
        <p:blipFill>
          <a:blip r:embed="rId3"/>
          <a:stretch>
            <a:fillRect/>
          </a:stretch>
        </p:blipFill>
        <p:spPr>
          <a:xfrm>
            <a:off x="5059469" y="348792"/>
            <a:ext cx="4282633" cy="4441573"/>
          </a:xfrm>
          <a:prstGeom prst="ellipse">
            <a:avLst/>
          </a:prstGeom>
        </p:spPr>
      </p:pic>
    </p:spTree>
    <p:extLst>
      <p:ext uri="{BB962C8B-B14F-4D97-AF65-F5344CB8AC3E}">
        <p14:creationId xmlns:p14="http://schemas.microsoft.com/office/powerpoint/2010/main" val="115080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7"/>
          <p:cNvSpPr txBox="1">
            <a:spLocks noGrp="1"/>
          </p:cNvSpPr>
          <p:nvPr>
            <p:ph type="title"/>
          </p:nvPr>
        </p:nvSpPr>
        <p:spPr>
          <a:xfrm>
            <a:off x="457324" y="567050"/>
            <a:ext cx="7772275" cy="68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Famous quote</a:t>
            </a:r>
            <a:endParaRPr dirty="0"/>
          </a:p>
        </p:txBody>
      </p:sp>
      <p:sp>
        <p:nvSpPr>
          <p:cNvPr id="452" name="Google Shape;452;p37"/>
          <p:cNvSpPr txBox="1">
            <a:spLocks noGrp="1"/>
          </p:cNvSpPr>
          <p:nvPr>
            <p:ph type="body" idx="1"/>
          </p:nvPr>
        </p:nvSpPr>
        <p:spPr>
          <a:xfrm>
            <a:off x="457324" y="1390891"/>
            <a:ext cx="8098551" cy="2618400"/>
          </a:xfrm>
          <a:prstGeom prst="rect">
            <a:avLst/>
          </a:prstGeom>
        </p:spPr>
        <p:txBody>
          <a:bodyPr spcFirstLastPara="1" wrap="square" lIns="91425" tIns="91425" rIns="91425" bIns="91425" anchor="t" anchorCtr="0">
            <a:noAutofit/>
          </a:bodyPr>
          <a:lstStyle/>
          <a:p>
            <a:pPr marL="0" indent="0" algn="just">
              <a:buNone/>
            </a:pPr>
            <a:r>
              <a:rPr lang="en-US" sz="1800" dirty="0">
                <a:solidFill>
                  <a:srgbClr val="000000"/>
                </a:solidFill>
              </a:rPr>
              <a:t>                </a:t>
            </a:r>
            <a:r>
              <a:rPr lang="en-US" sz="2000" dirty="0">
                <a:solidFill>
                  <a:srgbClr val="000000"/>
                </a:solidFill>
              </a:rPr>
              <a:t> "Some people are so poor, all they have is money.“ </a:t>
            </a:r>
          </a:p>
          <a:p>
            <a:pPr marL="0" indent="0" algn="just">
              <a:buNone/>
            </a:pPr>
            <a:endParaRPr lang="en-US" sz="1800" dirty="0">
              <a:solidFill>
                <a:srgbClr val="000000"/>
              </a:solidFill>
            </a:endParaRPr>
          </a:p>
          <a:p>
            <a:pPr marL="0" indent="0" algn="just">
              <a:buNone/>
            </a:pPr>
            <a:endParaRPr lang="en-US" sz="1800" dirty="0">
              <a:solidFill>
                <a:srgbClr val="000000"/>
              </a:solidFill>
            </a:endParaRPr>
          </a:p>
          <a:p>
            <a:pPr marL="0" indent="0" algn="just">
              <a:buNone/>
            </a:pPr>
            <a:r>
              <a:rPr lang="en-US" sz="1800" dirty="0">
                <a:solidFill>
                  <a:srgbClr val="000000"/>
                </a:solidFill>
              </a:rPr>
              <a:t>                                                  Patrick Meagher</a:t>
            </a:r>
          </a:p>
          <a:p>
            <a:pPr marL="0" indent="0" algn="just">
              <a:buNone/>
            </a:pPr>
            <a:r>
              <a:rPr lang="en-US" sz="1800" dirty="0">
                <a:solidFill>
                  <a:srgbClr val="000000"/>
                </a:solidFill>
              </a:rPr>
              <a:t>                                                   (famous artist)</a:t>
            </a:r>
            <a:endParaRPr sz="1800" dirty="0">
              <a:solidFill>
                <a:srgbClr val="000000"/>
              </a:solidFill>
            </a:endParaRPr>
          </a:p>
        </p:txBody>
      </p:sp>
      <p:sp>
        <p:nvSpPr>
          <p:cNvPr id="453" name="Google Shape;453;p3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979115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442" name="Google Shape;442;p36"/>
          <p:cNvSpPr txBox="1">
            <a:spLocks noGrp="1"/>
          </p:cNvSpPr>
          <p:nvPr>
            <p:ph type="ctrTitle" idx="4294967295"/>
          </p:nvPr>
        </p:nvSpPr>
        <p:spPr>
          <a:xfrm>
            <a:off x="2351788" y="1180486"/>
            <a:ext cx="4608000" cy="24161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Thanks!</a:t>
            </a:r>
            <a:endParaRPr sz="8000" dirty="0"/>
          </a:p>
        </p:txBody>
      </p:sp>
      <p:sp>
        <p:nvSpPr>
          <p:cNvPr id="443" name="Google Shape;443;p36"/>
          <p:cNvSpPr txBox="1">
            <a:spLocks noGrp="1"/>
          </p:cNvSpPr>
          <p:nvPr>
            <p:ph type="subTitle" idx="4294967295"/>
          </p:nvPr>
        </p:nvSpPr>
        <p:spPr>
          <a:xfrm>
            <a:off x="2351800" y="2265877"/>
            <a:ext cx="4608000" cy="177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a:t>
            </a:r>
            <a:endParaRPr dirty="0"/>
          </a:p>
        </p:txBody>
      </p:sp>
      <p:grpSp>
        <p:nvGrpSpPr>
          <p:cNvPr id="444" name="Google Shape;444;p36"/>
          <p:cNvGrpSpPr/>
          <p:nvPr/>
        </p:nvGrpSpPr>
        <p:grpSpPr>
          <a:xfrm>
            <a:off x="1812552" y="1460659"/>
            <a:ext cx="345971" cy="325505"/>
            <a:chOff x="5972700" y="2330200"/>
            <a:chExt cx="411625" cy="387275"/>
          </a:xfrm>
        </p:grpSpPr>
        <p:sp>
          <p:nvSpPr>
            <p:cNvPr id="445" name="Google Shape;445;p3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6"/>
          <p:cNvSpPr txBox="1">
            <a:spLocks noGrp="1"/>
          </p:cNvSpPr>
          <p:nvPr>
            <p:ph type="ctrTitle" idx="4294967295"/>
          </p:nvPr>
        </p:nvSpPr>
        <p:spPr>
          <a:xfrm>
            <a:off x="2351788" y="1180487"/>
            <a:ext cx="46080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BY GROUP 6</a:t>
            </a:r>
            <a:endParaRPr sz="4400" dirty="0"/>
          </a:p>
        </p:txBody>
      </p:sp>
      <p:sp>
        <p:nvSpPr>
          <p:cNvPr id="168" name="Google Shape;168;p16"/>
          <p:cNvSpPr txBox="1">
            <a:spLocks noGrp="1"/>
          </p:cNvSpPr>
          <p:nvPr>
            <p:ph type="subTitle" idx="4294967295"/>
          </p:nvPr>
        </p:nvSpPr>
        <p:spPr>
          <a:xfrm>
            <a:off x="2351800" y="2265877"/>
            <a:ext cx="4608000" cy="177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latin typeface="Poppins"/>
                <a:ea typeface="Poppins"/>
                <a:cs typeface="Poppins"/>
                <a:sym typeface="Poppins"/>
              </a:rPr>
              <a:t>MEMBERS:</a:t>
            </a:r>
          </a:p>
          <a:p>
            <a:pPr marL="0" lvl="0" indent="0" algn="l" rtl="0">
              <a:spcBef>
                <a:spcPts val="600"/>
              </a:spcBef>
              <a:spcAft>
                <a:spcPts val="0"/>
              </a:spcAft>
              <a:buNone/>
            </a:pPr>
            <a:r>
              <a:rPr lang="en-US" b="1" dirty="0">
                <a:latin typeface="Poppins"/>
                <a:ea typeface="Poppins"/>
                <a:cs typeface="Poppins"/>
                <a:sym typeface="Poppins"/>
              </a:rPr>
              <a:t>RISHAB(2010991992)</a:t>
            </a:r>
          </a:p>
          <a:p>
            <a:pPr marL="0" lvl="0" indent="0" algn="l" rtl="0">
              <a:spcBef>
                <a:spcPts val="600"/>
              </a:spcBef>
              <a:spcAft>
                <a:spcPts val="0"/>
              </a:spcAft>
              <a:buNone/>
            </a:pPr>
            <a:r>
              <a:rPr lang="en-US" b="1" dirty="0">
                <a:latin typeface="Poppins"/>
                <a:ea typeface="Poppins"/>
                <a:cs typeface="Poppins"/>
                <a:sym typeface="Poppins"/>
              </a:rPr>
              <a:t>PRANSH(2010991973)</a:t>
            </a:r>
          </a:p>
          <a:p>
            <a:pPr marL="0" lvl="0" indent="0" algn="l" rtl="0">
              <a:spcBef>
                <a:spcPts val="600"/>
              </a:spcBef>
              <a:spcAft>
                <a:spcPts val="0"/>
              </a:spcAft>
              <a:buNone/>
            </a:pPr>
            <a:r>
              <a:rPr lang="en-US" b="1" dirty="0">
                <a:latin typeface="Poppins"/>
                <a:ea typeface="Poppins"/>
                <a:cs typeface="Poppins"/>
                <a:sym typeface="Poppins"/>
              </a:rPr>
              <a:t>RITIK Jain(2010991998)</a:t>
            </a:r>
          </a:p>
          <a:p>
            <a:pPr marL="0" lvl="0" indent="0" algn="l" rtl="0">
              <a:spcBef>
                <a:spcPts val="600"/>
              </a:spcBef>
              <a:spcAft>
                <a:spcPts val="0"/>
              </a:spcAft>
              <a:buNone/>
            </a:pPr>
            <a:r>
              <a:rPr lang="en-US" b="1" dirty="0">
                <a:latin typeface="Poppins"/>
                <a:ea typeface="Poppins"/>
                <a:cs typeface="Poppins"/>
                <a:sym typeface="Poppins"/>
              </a:rPr>
              <a:t>PRADEUMAN(2010991972)</a:t>
            </a:r>
            <a:endParaRPr b="1" dirty="0">
              <a:latin typeface="Poppins"/>
              <a:ea typeface="Poppins"/>
              <a:cs typeface="Poppins"/>
              <a:sym typeface="Poppins"/>
            </a:endParaRPr>
          </a:p>
        </p:txBody>
      </p:sp>
      <p:sp>
        <p:nvSpPr>
          <p:cNvPr id="169" name="Google Shape;169;p1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70" name="Google Shape;170;p16"/>
          <p:cNvSpPr/>
          <p:nvPr/>
        </p:nvSpPr>
        <p:spPr>
          <a:xfrm>
            <a:off x="1804239" y="150637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dirty="0"/>
            </a:br>
            <a:br>
              <a:rPr lang="en" dirty="0"/>
            </a:br>
            <a:r>
              <a:rPr lang="en" dirty="0"/>
              <a:t>BASIC DEFINITION</a:t>
            </a:r>
            <a:endParaRPr dirty="0"/>
          </a:p>
        </p:txBody>
      </p:sp>
      <p:sp>
        <p:nvSpPr>
          <p:cNvPr id="176" name="Google Shape;176;p17"/>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OF HEALTH AND MONEY</a:t>
            </a:r>
            <a:endParaRPr sz="2400" dirty="0"/>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a:solidFill>
                  <a:srgbClr val="FFFFFF"/>
                </a:solidFill>
                <a:latin typeface="Poppins"/>
                <a:ea typeface="Poppins"/>
                <a:cs typeface="Poppins"/>
                <a:sym typeface="Poppins"/>
              </a:rPr>
              <a:t>1</a:t>
            </a:r>
            <a:endParaRPr sz="6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body" idx="1"/>
          </p:nvPr>
        </p:nvSpPr>
        <p:spPr>
          <a:xfrm>
            <a:off x="2385525" y="1310550"/>
            <a:ext cx="4777200" cy="32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HEALTH is what a person needed the most in the world to strive for great wealth and future. And MONEY is what a person needed the most to provide comfort and stable productivity.</a:t>
            </a:r>
            <a:endParaRPr dirty="0"/>
          </a:p>
        </p:txBody>
      </p:sp>
      <p:sp>
        <p:nvSpPr>
          <p:cNvPr id="183" name="Google Shape;183;p1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2" name="TextBox 1">
            <a:extLst>
              <a:ext uri="{FF2B5EF4-FFF2-40B4-BE49-F238E27FC236}">
                <a16:creationId xmlns:a16="http://schemas.microsoft.com/office/drawing/2014/main" id="{EB2DE335-C18C-D26F-3291-3E58D9D61072}"/>
              </a:ext>
            </a:extLst>
          </p:cNvPr>
          <p:cNvSpPr txBox="1"/>
          <p:nvPr/>
        </p:nvSpPr>
        <p:spPr>
          <a:xfrm>
            <a:off x="277792" y="4826643"/>
            <a:ext cx="45719" cy="307777"/>
          </a:xfrm>
          <a:prstGeom prst="rect">
            <a:avLst/>
          </a:prstGeom>
          <a:noFill/>
        </p:spPr>
        <p:txBody>
          <a:bodyPr wrap="square" rtlCol="0">
            <a:spAutoFit/>
          </a:bodyPr>
          <a:lstStyle/>
          <a:p>
            <a:r>
              <a:rPr lang="en-US" dirty="0"/>
              <a:t>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5"/>
          <p:cNvSpPr txBox="1">
            <a:spLocks noGrp="1"/>
          </p:cNvSpPr>
          <p:nvPr>
            <p:ph type="title"/>
          </p:nvPr>
        </p:nvSpPr>
        <p:spPr>
          <a:xfrm>
            <a:off x="457200" y="1166125"/>
            <a:ext cx="3002100" cy="29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talk </a:t>
            </a:r>
            <a:br>
              <a:rPr lang="en-US" dirty="0"/>
            </a:br>
            <a:r>
              <a:rPr lang="en-US" dirty="0"/>
              <a:t>about </a:t>
            </a:r>
            <a:br>
              <a:rPr lang="en-US" dirty="0"/>
            </a:br>
            <a:r>
              <a:rPr lang="en-US" dirty="0"/>
              <a:t>health</a:t>
            </a:r>
            <a:endParaRPr dirty="0"/>
          </a:p>
        </p:txBody>
      </p:sp>
      <p:sp>
        <p:nvSpPr>
          <p:cNvPr id="270" name="Google Shape;270;p2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grpSp>
        <p:nvGrpSpPr>
          <p:cNvPr id="271" name="Google Shape;271;p25"/>
          <p:cNvGrpSpPr/>
          <p:nvPr/>
        </p:nvGrpSpPr>
        <p:grpSpPr>
          <a:xfrm>
            <a:off x="4361713" y="1054632"/>
            <a:ext cx="3339000" cy="3339000"/>
            <a:chOff x="2902488" y="902232"/>
            <a:chExt cx="3339000" cy="3339000"/>
          </a:xfrm>
        </p:grpSpPr>
        <p:sp>
          <p:nvSpPr>
            <p:cNvPr id="272" name="Google Shape;272;p25"/>
            <p:cNvSpPr/>
            <p:nvPr/>
          </p:nvSpPr>
          <p:spPr>
            <a:xfrm rot="-5400000">
              <a:off x="2902488" y="902232"/>
              <a:ext cx="3339000" cy="3339000"/>
            </a:xfrm>
            <a:prstGeom prst="ellipse">
              <a:avLst/>
            </a:prstGeom>
            <a:noFill/>
            <a:ln w="19050" cap="flat" cmpd="sng">
              <a:solidFill>
                <a:srgbClr val="E8E8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73" name="Google Shape;273;p25"/>
            <p:cNvSpPr/>
            <p:nvPr/>
          </p:nvSpPr>
          <p:spPr>
            <a:xfrm>
              <a:off x="3123738" y="1123632"/>
              <a:ext cx="2896500" cy="2896200"/>
            </a:xfrm>
            <a:prstGeom prst="pie">
              <a:avLst>
                <a:gd name="adj1" fmla="val 1811602"/>
                <a:gd name="adj2" fmla="val 16214886"/>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grpSp>
      <p:grpSp>
        <p:nvGrpSpPr>
          <p:cNvPr id="274" name="Google Shape;274;p25"/>
          <p:cNvGrpSpPr/>
          <p:nvPr/>
        </p:nvGrpSpPr>
        <p:grpSpPr>
          <a:xfrm>
            <a:off x="5123263" y="1816182"/>
            <a:ext cx="1815900" cy="1815900"/>
            <a:chOff x="3664038" y="1663782"/>
            <a:chExt cx="1815900" cy="1815900"/>
          </a:xfrm>
        </p:grpSpPr>
        <p:sp>
          <p:nvSpPr>
            <p:cNvPr id="275" name="Google Shape;275;p25"/>
            <p:cNvSpPr/>
            <p:nvPr/>
          </p:nvSpPr>
          <p:spPr>
            <a:xfrm>
              <a:off x="3664038" y="1663782"/>
              <a:ext cx="1815900" cy="18159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Poppins"/>
                <a:ea typeface="Poppins"/>
                <a:cs typeface="Poppins"/>
                <a:sym typeface="Poppins"/>
              </a:endParaRPr>
            </a:p>
          </p:txBody>
        </p:sp>
        <p:sp>
          <p:nvSpPr>
            <p:cNvPr id="276" name="Google Shape;276;p25"/>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FFFFFF"/>
                  </a:solidFill>
                  <a:latin typeface="Poppins"/>
                  <a:ea typeface="Poppins"/>
                  <a:cs typeface="Poppins"/>
                  <a:sym typeface="Poppins"/>
                </a:rPr>
                <a:t>Lorem ipsum congue</a:t>
              </a:r>
              <a:endParaRPr b="1">
                <a:solidFill>
                  <a:srgbClr val="FFFFFF"/>
                </a:solidFill>
                <a:latin typeface="Poppins"/>
                <a:ea typeface="Poppins"/>
                <a:cs typeface="Poppins"/>
                <a:sym typeface="Poppins"/>
              </a:endParaRPr>
            </a:p>
          </p:txBody>
        </p:sp>
      </p:grpSp>
      <p:grpSp>
        <p:nvGrpSpPr>
          <p:cNvPr id="277" name="Google Shape;277;p25"/>
          <p:cNvGrpSpPr/>
          <p:nvPr/>
        </p:nvGrpSpPr>
        <p:grpSpPr>
          <a:xfrm>
            <a:off x="5501290" y="598229"/>
            <a:ext cx="1068600" cy="1068600"/>
            <a:chOff x="2859873" y="853971"/>
            <a:chExt cx="1068600" cy="1068600"/>
          </a:xfrm>
        </p:grpSpPr>
        <p:sp>
          <p:nvSpPr>
            <p:cNvPr id="278" name="Google Shape;278;p25"/>
            <p:cNvSpPr/>
            <p:nvPr/>
          </p:nvSpPr>
          <p:spPr>
            <a:xfrm>
              <a:off x="2859873" y="853971"/>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79" name="Google Shape;279;p25"/>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Poppins Light"/>
                  <a:ea typeface="Poppins Light"/>
                  <a:cs typeface="Poppins Light"/>
                  <a:sym typeface="Poppins Light"/>
                </a:rPr>
                <a:t>Lorem ipsum </a:t>
              </a:r>
              <a:endParaRPr sz="800">
                <a:solidFill>
                  <a:srgbClr val="FFFFFF"/>
                </a:solidFill>
                <a:latin typeface="Poppins Light"/>
                <a:ea typeface="Poppins Light"/>
                <a:cs typeface="Poppins Light"/>
                <a:sym typeface="Poppins Light"/>
              </a:endParaRPr>
            </a:p>
          </p:txBody>
        </p:sp>
      </p:grpSp>
      <p:grpSp>
        <p:nvGrpSpPr>
          <p:cNvPr id="280" name="Google Shape;280;p25"/>
          <p:cNvGrpSpPr/>
          <p:nvPr/>
        </p:nvGrpSpPr>
        <p:grpSpPr>
          <a:xfrm>
            <a:off x="4049921" y="3039058"/>
            <a:ext cx="1068600" cy="1068600"/>
            <a:chOff x="2859873" y="853971"/>
            <a:chExt cx="1068600" cy="1068600"/>
          </a:xfrm>
        </p:grpSpPr>
        <p:sp>
          <p:nvSpPr>
            <p:cNvPr id="281" name="Google Shape;281;p25"/>
            <p:cNvSpPr/>
            <p:nvPr/>
          </p:nvSpPr>
          <p:spPr>
            <a:xfrm>
              <a:off x="2859873" y="853971"/>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82" name="Google Shape;282;p25"/>
            <p:cNvSpPr txBox="1"/>
            <p:nvPr/>
          </p:nvSpPr>
          <p:spPr>
            <a:xfrm>
              <a:off x="3012800" y="1022197"/>
              <a:ext cx="762600" cy="7323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Poppins Light"/>
                  <a:ea typeface="Poppins Light"/>
                  <a:cs typeface="Poppins Light"/>
                  <a:sym typeface="Poppins Light"/>
                </a:rPr>
                <a:t>Lorem ipsum </a:t>
              </a:r>
              <a:endParaRPr sz="800">
                <a:solidFill>
                  <a:srgbClr val="FFFFFF"/>
                </a:solidFill>
                <a:latin typeface="Poppins Light"/>
                <a:ea typeface="Poppins Light"/>
                <a:cs typeface="Poppins Light"/>
                <a:sym typeface="Poppins Light"/>
              </a:endParaRPr>
            </a:p>
          </p:txBody>
        </p:sp>
      </p:grpSp>
      <p:grpSp>
        <p:nvGrpSpPr>
          <p:cNvPr id="283" name="Google Shape;283;p25"/>
          <p:cNvGrpSpPr/>
          <p:nvPr/>
        </p:nvGrpSpPr>
        <p:grpSpPr>
          <a:xfrm>
            <a:off x="6939268" y="3031413"/>
            <a:ext cx="1068600" cy="1068600"/>
            <a:chOff x="5214448" y="3234278"/>
            <a:chExt cx="1068600" cy="1068600"/>
          </a:xfrm>
        </p:grpSpPr>
        <p:sp>
          <p:nvSpPr>
            <p:cNvPr id="284" name="Google Shape;284;p25"/>
            <p:cNvSpPr/>
            <p:nvPr/>
          </p:nvSpPr>
          <p:spPr>
            <a:xfrm>
              <a:off x="5214448" y="3234278"/>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85" name="Google Shape;285;p25"/>
            <p:cNvSpPr txBox="1"/>
            <p:nvPr/>
          </p:nvSpPr>
          <p:spPr>
            <a:xfrm>
              <a:off x="5367375" y="3402503"/>
              <a:ext cx="762600" cy="7323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Poppins Light"/>
                  <a:ea typeface="Poppins Light"/>
                  <a:cs typeface="Poppins Light"/>
                  <a:sym typeface="Poppins Light"/>
                </a:rPr>
                <a:t>Lorem ipsum </a:t>
              </a:r>
              <a:endParaRPr sz="800">
                <a:solidFill>
                  <a:srgbClr val="FFFFFF"/>
                </a:solidFill>
                <a:latin typeface="Poppins Light"/>
                <a:ea typeface="Poppins Light"/>
                <a:cs typeface="Poppins Light"/>
                <a:sym typeface="Poppins Light"/>
              </a:endParaRPr>
            </a:p>
          </p:txBody>
        </p:sp>
      </p:grpSp>
      <p:pic>
        <p:nvPicPr>
          <p:cNvPr id="3" name="Picture 2">
            <a:extLst>
              <a:ext uri="{FF2B5EF4-FFF2-40B4-BE49-F238E27FC236}">
                <a16:creationId xmlns:a16="http://schemas.microsoft.com/office/drawing/2014/main" id="{6262D1B6-1E8B-1559-A0E1-D1325C37F324}"/>
              </a:ext>
            </a:extLst>
          </p:cNvPr>
          <p:cNvPicPr>
            <a:picLocks noChangeAspect="1"/>
          </p:cNvPicPr>
          <p:nvPr/>
        </p:nvPicPr>
        <p:blipFill rotWithShape="1">
          <a:blip r:embed="rId3"/>
          <a:srcRect r="22679"/>
          <a:stretch/>
        </p:blipFill>
        <p:spPr>
          <a:xfrm>
            <a:off x="3459300" y="0"/>
            <a:ext cx="5532175" cy="5143500"/>
          </a:xfrm>
          <a:prstGeom prst="ellipse">
            <a:avLst/>
          </a:prstGeom>
        </p:spPr>
      </p:pic>
      <p:sp>
        <p:nvSpPr>
          <p:cNvPr id="4" name="TextBox 3">
            <a:extLst>
              <a:ext uri="{FF2B5EF4-FFF2-40B4-BE49-F238E27FC236}">
                <a16:creationId xmlns:a16="http://schemas.microsoft.com/office/drawing/2014/main" id="{B9317156-450E-6DD4-02CC-EB0C6EB032BE}"/>
              </a:ext>
            </a:extLst>
          </p:cNvPr>
          <p:cNvSpPr txBox="1"/>
          <p:nvPr/>
        </p:nvSpPr>
        <p:spPr>
          <a:xfrm>
            <a:off x="254643" y="4710896"/>
            <a:ext cx="45719" cy="307777"/>
          </a:xfrm>
          <a:prstGeom prst="rect">
            <a:avLst/>
          </a:prstGeom>
          <a:noFill/>
        </p:spPr>
        <p:txBody>
          <a:bodyPr wrap="square" rtlCol="0">
            <a:spAutoFit/>
          </a:bodyPr>
          <a:lstStyle/>
          <a:p>
            <a:r>
              <a:rPr lang="en-US" dirty="0"/>
              <a:t>3</a:t>
            </a:r>
          </a:p>
        </p:txBody>
      </p:sp>
      <p:pic>
        <p:nvPicPr>
          <p:cNvPr id="2" name="Picture 1">
            <a:extLst>
              <a:ext uri="{FF2B5EF4-FFF2-40B4-BE49-F238E27FC236}">
                <a16:creationId xmlns:a16="http://schemas.microsoft.com/office/drawing/2014/main" id="{92B78528-6E48-F7C7-6EB6-C2B83F03F162}"/>
              </a:ext>
            </a:extLst>
          </p:cNvPr>
          <p:cNvPicPr>
            <a:picLocks noChangeAspect="1"/>
          </p:cNvPicPr>
          <p:nvPr/>
        </p:nvPicPr>
        <p:blipFill>
          <a:blip r:embed="rId4"/>
          <a:stretch>
            <a:fillRect/>
          </a:stretch>
        </p:blipFill>
        <p:spPr>
          <a:xfrm>
            <a:off x="3459299" y="0"/>
            <a:ext cx="5532175" cy="5143500"/>
          </a:xfrm>
          <a:prstGeom prst="ellipse">
            <a:avLst/>
          </a:prstGeom>
        </p:spPr>
      </p:pic>
    </p:spTree>
    <p:extLst>
      <p:ext uri="{BB962C8B-B14F-4D97-AF65-F5344CB8AC3E}">
        <p14:creationId xmlns:p14="http://schemas.microsoft.com/office/powerpoint/2010/main" val="423655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19"/>
          <p:cNvPicPr preferRelativeResize="0"/>
          <p:nvPr/>
        </p:nvPicPr>
        <p:blipFill>
          <a:blip r:embed="rId3">
            <a:alphaModFix/>
          </a:blip>
          <a:stretch>
            <a:fillRect/>
          </a:stretch>
        </p:blipFill>
        <p:spPr>
          <a:xfrm>
            <a:off x="6372150" y="1054450"/>
            <a:ext cx="3034500" cy="3034500"/>
          </a:xfrm>
          <a:prstGeom prst="ellipse">
            <a:avLst/>
          </a:prstGeom>
          <a:noFill/>
          <a:ln>
            <a:noFill/>
          </a:ln>
        </p:spPr>
      </p:pic>
      <p:grpSp>
        <p:nvGrpSpPr>
          <p:cNvPr id="189" name="Google Shape;189;p19"/>
          <p:cNvGrpSpPr/>
          <p:nvPr/>
        </p:nvGrpSpPr>
        <p:grpSpPr>
          <a:xfrm>
            <a:off x="5853100" y="3068600"/>
            <a:ext cx="1539600" cy="1539600"/>
            <a:chOff x="6680825" y="2549350"/>
            <a:chExt cx="1539600" cy="1539600"/>
          </a:xfrm>
        </p:grpSpPr>
        <p:sp>
          <p:nvSpPr>
            <p:cNvPr id="190" name="Google Shape;190;p19"/>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9"/>
          <p:cNvSpPr txBox="1">
            <a:spLocks noGrp="1"/>
          </p:cNvSpPr>
          <p:nvPr>
            <p:ph type="title"/>
          </p:nvPr>
        </p:nvSpPr>
        <p:spPr>
          <a:xfrm>
            <a:off x="1069625" y="1205531"/>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a:t>
            </a:r>
            <a:r>
              <a:rPr lang="en" dirty="0"/>
              <a:t>hy is health important?</a:t>
            </a:r>
            <a:endParaRPr dirty="0"/>
          </a:p>
        </p:txBody>
      </p:sp>
      <p:sp>
        <p:nvSpPr>
          <p:cNvPr id="194" name="Google Shape;194;p19"/>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Having a health complication when you have a lot of wealth is pathetically tragic.</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You would not be able to use the wealth as you please since you restricted from doing many activities.</a:t>
            </a:r>
            <a:endParaRPr dirty="0"/>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grpSp>
        <p:nvGrpSpPr>
          <p:cNvPr id="196" name="Google Shape;196;p19"/>
          <p:cNvGrpSpPr/>
          <p:nvPr/>
        </p:nvGrpSpPr>
        <p:grpSpPr>
          <a:xfrm>
            <a:off x="6438110" y="3653462"/>
            <a:ext cx="369505" cy="369505"/>
            <a:chOff x="2594050" y="1631825"/>
            <a:chExt cx="439625" cy="439625"/>
          </a:xfrm>
        </p:grpSpPr>
        <p:sp>
          <p:nvSpPr>
            <p:cNvPr id="197" name="Google Shape;197;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EEE4EEC-042B-4839-766D-46DF973B750D}"/>
              </a:ext>
            </a:extLst>
          </p:cNvPr>
          <p:cNvSpPr txBox="1"/>
          <p:nvPr/>
        </p:nvSpPr>
        <p:spPr>
          <a:xfrm>
            <a:off x="127322" y="4794250"/>
            <a:ext cx="45719" cy="307777"/>
          </a:xfrm>
          <a:prstGeom prst="rect">
            <a:avLst/>
          </a:prstGeom>
          <a:noFill/>
        </p:spPr>
        <p:txBody>
          <a:bodyPr wrap="square" rtlCol="0">
            <a:spAutoFit/>
          </a:bodyPr>
          <a:lstStyle/>
          <a:p>
            <a:r>
              <a:rPr lang="en-US" dirty="0"/>
              <a:t>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3"/>
          <p:cNvPicPr preferRelativeResize="0"/>
          <p:nvPr/>
        </p:nvPicPr>
        <p:blipFill rotWithShape="1">
          <a:blip r:embed="rId3">
            <a:alphaModFix/>
          </a:blip>
          <a:srcRect/>
          <a:stretch/>
        </p:blipFill>
        <p:spPr>
          <a:xfrm>
            <a:off x="5376775" y="592475"/>
            <a:ext cx="3958500" cy="3958500"/>
          </a:xfrm>
          <a:prstGeom prst="ellipse">
            <a:avLst/>
          </a:prstGeom>
          <a:noFill/>
          <a:ln>
            <a:noFill/>
          </a:ln>
        </p:spPr>
      </p:pic>
      <p:sp>
        <p:nvSpPr>
          <p:cNvPr id="256" name="Google Shape;256;p23"/>
          <p:cNvSpPr txBox="1">
            <a:spLocks noGrp="1"/>
          </p:cNvSpPr>
          <p:nvPr>
            <p:ph type="title"/>
          </p:nvPr>
        </p:nvSpPr>
        <p:spPr>
          <a:xfrm>
            <a:off x="782058" y="477078"/>
            <a:ext cx="4445925" cy="1994451"/>
          </a:xfrm>
          <a:prstGeom prst="rect">
            <a:avLst/>
          </a:prstGeom>
        </p:spPr>
        <p:txBody>
          <a:bodyPr spcFirstLastPara="1" wrap="square" lIns="91425" tIns="91425" rIns="91425" bIns="91425" anchor="b" anchorCtr="0">
            <a:noAutofit/>
          </a:bodyPr>
          <a:lstStyle/>
          <a:p>
            <a:br>
              <a:rPr lang="en-US" b="1" dirty="0"/>
            </a:br>
            <a:br>
              <a:rPr lang="en-US" b="1" dirty="0"/>
            </a:br>
            <a:r>
              <a:rPr lang="en-US" b="1" dirty="0"/>
              <a:t>Health is greatest wealth</a:t>
            </a:r>
            <a:br>
              <a:rPr lang="en-US" b="1" dirty="0"/>
            </a:br>
            <a:endParaRPr dirty="0"/>
          </a:p>
        </p:txBody>
      </p:sp>
      <p:sp>
        <p:nvSpPr>
          <p:cNvPr id="257" name="Google Shape;257;p23"/>
          <p:cNvSpPr txBox="1">
            <a:spLocks noGrp="1"/>
          </p:cNvSpPr>
          <p:nvPr>
            <p:ph type="body" idx="1"/>
          </p:nvPr>
        </p:nvSpPr>
        <p:spPr>
          <a:xfrm>
            <a:off x="782058" y="1958050"/>
            <a:ext cx="3976500" cy="2618400"/>
          </a:xfrm>
          <a:prstGeom prst="rect">
            <a:avLst/>
          </a:prstGeom>
        </p:spPr>
        <p:txBody>
          <a:bodyPr spcFirstLastPara="1" wrap="square" lIns="91425" tIns="91425" rIns="91425" bIns="91425" anchor="t" anchorCtr="0">
            <a:noAutofit/>
          </a:bodyPr>
          <a:lstStyle/>
          <a:p>
            <a:pPr marL="0" indent="0">
              <a:buNone/>
            </a:pPr>
            <a:r>
              <a:rPr lang="en-US" dirty="0"/>
              <a:t>Health is important as it matters to your life largely . A good health condition would give you many advantages than money . This is because you could get all money in world but you would still feel unsatisfied.</a:t>
            </a:r>
          </a:p>
          <a:p>
            <a:pPr marL="0" lvl="0" indent="0" algn="l" rtl="0">
              <a:spcBef>
                <a:spcPts val="600"/>
              </a:spcBef>
              <a:spcAft>
                <a:spcPts val="0"/>
              </a:spcAft>
              <a:buNone/>
            </a:pPr>
            <a:endParaRPr dirty="0"/>
          </a:p>
        </p:txBody>
      </p:sp>
      <p:sp>
        <p:nvSpPr>
          <p:cNvPr id="258" name="Google Shape;258;p2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a16="http://schemas.microsoft.com/office/drawing/2014/main" id="{EC75DDBB-5EEF-CE25-59C6-78565DCDCA13}"/>
              </a:ext>
            </a:extLst>
          </p:cNvPr>
          <p:cNvPicPr>
            <a:picLocks noChangeAspect="1"/>
          </p:cNvPicPr>
          <p:nvPr/>
        </p:nvPicPr>
        <p:blipFill>
          <a:blip r:embed="rId4"/>
          <a:stretch>
            <a:fillRect/>
          </a:stretch>
        </p:blipFill>
        <p:spPr>
          <a:xfrm>
            <a:off x="5358775" y="592475"/>
            <a:ext cx="3976500" cy="3983976"/>
          </a:xfrm>
          <a:prstGeom prst="ellipse">
            <a:avLst/>
          </a:prstGeom>
        </p:spPr>
      </p:pic>
      <p:sp>
        <p:nvSpPr>
          <p:cNvPr id="5" name="TextBox 4">
            <a:extLst>
              <a:ext uri="{FF2B5EF4-FFF2-40B4-BE49-F238E27FC236}">
                <a16:creationId xmlns:a16="http://schemas.microsoft.com/office/drawing/2014/main" id="{5AE1779A-AF24-D656-9F08-9D1786FAAA4E}"/>
              </a:ext>
            </a:extLst>
          </p:cNvPr>
          <p:cNvSpPr txBox="1"/>
          <p:nvPr/>
        </p:nvSpPr>
        <p:spPr>
          <a:xfrm>
            <a:off x="92597" y="4791919"/>
            <a:ext cx="45719" cy="307777"/>
          </a:xfrm>
          <a:prstGeom prst="rect">
            <a:avLst/>
          </a:prstGeom>
          <a:noFill/>
        </p:spPr>
        <p:txBody>
          <a:bodyPr wrap="square" rtlCol="0">
            <a:spAutoFit/>
          </a:bodyPr>
          <a:lstStyle/>
          <a:p>
            <a:r>
              <a:rPr lang="en-US" dirty="0"/>
              <a:t>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3"/>
          <p:cNvPicPr preferRelativeResize="0"/>
          <p:nvPr/>
        </p:nvPicPr>
        <p:blipFill rotWithShape="1">
          <a:blip r:embed="rId3">
            <a:alphaModFix/>
          </a:blip>
          <a:srcRect/>
          <a:stretch/>
        </p:blipFill>
        <p:spPr>
          <a:xfrm>
            <a:off x="5376775" y="592475"/>
            <a:ext cx="3958500" cy="3958500"/>
          </a:xfrm>
          <a:prstGeom prst="ellipse">
            <a:avLst/>
          </a:prstGeom>
          <a:noFill/>
          <a:ln>
            <a:noFill/>
          </a:ln>
        </p:spPr>
      </p:pic>
      <p:sp>
        <p:nvSpPr>
          <p:cNvPr id="256" name="Google Shape;256;p23"/>
          <p:cNvSpPr txBox="1">
            <a:spLocks noGrp="1"/>
          </p:cNvSpPr>
          <p:nvPr>
            <p:ph type="title"/>
          </p:nvPr>
        </p:nvSpPr>
        <p:spPr>
          <a:xfrm>
            <a:off x="546589" y="364273"/>
            <a:ext cx="4895206" cy="3122341"/>
          </a:xfrm>
          <a:prstGeom prst="rect">
            <a:avLst/>
          </a:prstGeom>
        </p:spPr>
        <p:txBody>
          <a:bodyPr spcFirstLastPara="1" wrap="square" lIns="91425" tIns="91425" rIns="91425" bIns="91425" anchor="b" anchorCtr="0">
            <a:noAutofit/>
          </a:bodyPr>
          <a:lstStyle/>
          <a:p>
            <a:br>
              <a:rPr lang="en-US" b="1" dirty="0"/>
            </a:br>
            <a:r>
              <a:rPr lang="en-US" b="1" dirty="0"/>
              <a:t>H</a:t>
            </a:r>
            <a:r>
              <a:rPr lang="en" b="1" dirty="0"/>
              <a:t>ealth is important because it stays long</a:t>
            </a:r>
            <a:br>
              <a:rPr lang="en" b="1" dirty="0"/>
            </a:br>
            <a:br>
              <a:rPr lang="en-US" b="1" dirty="0"/>
            </a:br>
            <a:endParaRPr dirty="0"/>
          </a:p>
        </p:txBody>
      </p:sp>
      <p:sp>
        <p:nvSpPr>
          <p:cNvPr id="257" name="Google Shape;257;p23"/>
          <p:cNvSpPr txBox="1">
            <a:spLocks noGrp="1"/>
          </p:cNvSpPr>
          <p:nvPr>
            <p:ph type="body" idx="1"/>
          </p:nvPr>
        </p:nvSpPr>
        <p:spPr>
          <a:xfrm>
            <a:off x="543051" y="2339401"/>
            <a:ext cx="39765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Nothing is important than health. when you are older, tired and in health restricted, you would want a great health more than anything in the world.</a:t>
            </a:r>
            <a:endParaRPr dirty="0"/>
          </a:p>
        </p:txBody>
      </p:sp>
      <p:sp>
        <p:nvSpPr>
          <p:cNvPr id="258" name="Google Shape;258;p2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E35B5DDF-D5D9-3ED6-E1C6-2268066AD196}"/>
              </a:ext>
            </a:extLst>
          </p:cNvPr>
          <p:cNvPicPr>
            <a:picLocks noChangeAspect="1"/>
          </p:cNvPicPr>
          <p:nvPr/>
        </p:nvPicPr>
        <p:blipFill>
          <a:blip r:embed="rId4"/>
          <a:stretch>
            <a:fillRect/>
          </a:stretch>
        </p:blipFill>
        <p:spPr>
          <a:xfrm>
            <a:off x="5373235" y="592475"/>
            <a:ext cx="3976501" cy="3983975"/>
          </a:xfrm>
          <a:prstGeom prst="ellipse">
            <a:avLst/>
          </a:prstGeom>
        </p:spPr>
      </p:pic>
    </p:spTree>
    <p:extLst>
      <p:ext uri="{BB962C8B-B14F-4D97-AF65-F5344CB8AC3E}">
        <p14:creationId xmlns:p14="http://schemas.microsoft.com/office/powerpoint/2010/main" val="2069203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3"/>
          <p:cNvPicPr preferRelativeResize="0"/>
          <p:nvPr/>
        </p:nvPicPr>
        <p:blipFill rotWithShape="1">
          <a:blip r:embed="rId3">
            <a:alphaModFix/>
          </a:blip>
          <a:srcRect/>
          <a:stretch/>
        </p:blipFill>
        <p:spPr>
          <a:xfrm>
            <a:off x="5376775" y="592475"/>
            <a:ext cx="3958500" cy="3958500"/>
          </a:xfrm>
          <a:prstGeom prst="ellipse">
            <a:avLst/>
          </a:prstGeom>
          <a:noFill/>
          <a:ln>
            <a:noFill/>
          </a:ln>
        </p:spPr>
      </p:pic>
      <p:sp>
        <p:nvSpPr>
          <p:cNvPr id="256" name="Google Shape;256;p23"/>
          <p:cNvSpPr txBox="1">
            <a:spLocks noGrp="1"/>
          </p:cNvSpPr>
          <p:nvPr>
            <p:ph type="title"/>
          </p:nvPr>
        </p:nvSpPr>
        <p:spPr>
          <a:xfrm>
            <a:off x="457378" y="1672683"/>
            <a:ext cx="5950855" cy="1705720"/>
          </a:xfrm>
          <a:prstGeom prst="rect">
            <a:avLst/>
          </a:prstGeom>
        </p:spPr>
        <p:txBody>
          <a:bodyPr spcFirstLastPara="1" wrap="square" lIns="91425" tIns="91425" rIns="91425" bIns="91425" anchor="b" anchorCtr="0">
            <a:noAutofit/>
          </a:bodyPr>
          <a:lstStyle/>
          <a:p>
            <a:br>
              <a:rPr lang="en-US" b="1" dirty="0"/>
            </a:br>
            <a:r>
              <a:rPr lang="en-US" b="1" dirty="0"/>
              <a:t>Health is an important source of your happiness</a:t>
            </a:r>
            <a:br>
              <a:rPr lang="en-US" b="1" dirty="0"/>
            </a:br>
            <a:br>
              <a:rPr lang="en-US" b="1" dirty="0"/>
            </a:br>
            <a:endParaRPr dirty="0"/>
          </a:p>
        </p:txBody>
      </p:sp>
      <p:sp>
        <p:nvSpPr>
          <p:cNvPr id="257" name="Google Shape;257;p23"/>
          <p:cNvSpPr txBox="1">
            <a:spLocks noGrp="1"/>
          </p:cNvSpPr>
          <p:nvPr>
            <p:ph type="body" idx="1"/>
          </p:nvPr>
        </p:nvSpPr>
        <p:spPr>
          <a:xfrm>
            <a:off x="539630" y="2220310"/>
            <a:ext cx="39765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Health is a source of happiness. Healthy people are often surrounded by great people. As a family, health is something that they are always feeling happy about</a:t>
            </a:r>
            <a:endParaRPr dirty="0"/>
          </a:p>
        </p:txBody>
      </p:sp>
      <p:sp>
        <p:nvSpPr>
          <p:cNvPr id="258" name="Google Shape;258;p2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146085864"/>
      </p:ext>
    </p:extLst>
  </p:cSld>
  <p:clrMapOvr>
    <a:masterClrMapping/>
  </p:clrMapOvr>
</p:sld>
</file>

<file path=ppt/theme/theme1.xml><?xml version="1.0" encoding="utf-8"?>
<a:theme xmlns:a="http://schemas.openxmlformats.org/drawingml/2006/main" name="Cymbeline template">
  <a:themeElements>
    <a:clrScheme name="Custom 347">
      <a:dk1>
        <a:srgbClr val="000000"/>
      </a:dk1>
      <a:lt1>
        <a:srgbClr val="FFFFFF"/>
      </a:lt1>
      <a:dk2>
        <a:srgbClr val="666666"/>
      </a:dk2>
      <a:lt2>
        <a:srgbClr val="EFEFEF"/>
      </a:lt2>
      <a:accent1>
        <a:srgbClr val="485364"/>
      </a:accent1>
      <a:accent2>
        <a:srgbClr val="63728A"/>
      </a:accent2>
      <a:accent3>
        <a:srgbClr val="8B9AB3"/>
      </a:accent3>
      <a:accent4>
        <a:srgbClr val="9E8473"/>
      </a:accent4>
      <a:accent5>
        <a:srgbClr val="CAAE9C"/>
      </a:accent5>
      <a:accent6>
        <a:srgbClr val="DFCEC3"/>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639</Words>
  <Application>Microsoft Office PowerPoint</Application>
  <PresentationFormat>On-screen Show (16:9)</PresentationFormat>
  <Paragraphs>75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Poppins Light</vt:lpstr>
      <vt:lpstr>Poppins</vt:lpstr>
      <vt:lpstr>Calibri</vt:lpstr>
      <vt:lpstr>Arial</vt:lpstr>
      <vt:lpstr>Cymbeline template</vt:lpstr>
      <vt:lpstr>HEALTH VS MONEY</vt:lpstr>
      <vt:lpstr>BY GROUP 6</vt:lpstr>
      <vt:lpstr>  BASIC DEFINITION</vt:lpstr>
      <vt:lpstr>PowerPoint Presentation</vt:lpstr>
      <vt:lpstr>Let’s talk  about  health</vt:lpstr>
      <vt:lpstr>Why is health important?</vt:lpstr>
      <vt:lpstr>  Health is greatest wealth </vt:lpstr>
      <vt:lpstr> Health is important because it stays long  </vt:lpstr>
      <vt:lpstr> Health is an important source of your happiness  </vt:lpstr>
      <vt:lpstr>Let’s talk  about  money</vt:lpstr>
      <vt:lpstr>Why is money           important?</vt:lpstr>
      <vt:lpstr> It takes money to stay in good health  </vt:lpstr>
      <vt:lpstr> Money can buy more health  </vt:lpstr>
      <vt:lpstr>Conclusion </vt:lpstr>
      <vt:lpstr>Health should be our first priority</vt:lpstr>
      <vt:lpstr>Health is wealth</vt:lpstr>
      <vt:lpstr>Famous quote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VS MONEY</dc:title>
  <dc:creator>Pransh Agarwal</dc:creator>
  <cp:lastModifiedBy>pransh agarwal</cp:lastModifiedBy>
  <cp:revision>3</cp:revision>
  <dcterms:modified xsi:type="dcterms:W3CDTF">2022-11-05T06:28:42Z</dcterms:modified>
</cp:coreProperties>
</file>